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22" r:id="rId4"/>
    <p:sldMasterId id="2147483723" r:id="rId5"/>
    <p:sldMasterId id="2147483724" r:id="rId6"/>
    <p:sldMasterId id="2147483725"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Lst>
  <p:sldSz cy="5143500" cx="9144000"/>
  <p:notesSz cx="6858000" cy="9144000"/>
  <p:embeddedFontLst>
    <p:embeddedFont>
      <p:font typeface="Lato"/>
      <p:regular r:id="rId52"/>
      <p:bold r:id="rId53"/>
      <p:italic r:id="rId54"/>
      <p:boldItalic r:id="rId55"/>
    </p:embeddedFont>
    <p:embeddedFont>
      <p:font typeface="Arial Narrow"/>
      <p:regular r:id="rId56"/>
      <p:bold r:id="rId57"/>
      <p:italic r:id="rId58"/>
      <p:boldItalic r:id="rId59"/>
    </p:embeddedFont>
    <p:embeddedFont>
      <p:font typeface="Poppins"/>
      <p:regular r:id="rId60"/>
      <p:bold r:id="rId61"/>
      <p:italic r:id="rId62"/>
      <p:boldItalic r:id="rId63"/>
    </p:embeddedFont>
    <p:embeddedFont>
      <p:font typeface="Helvetica Neue"/>
      <p:regular r:id="rId64"/>
      <p:bold r:id="rId65"/>
      <p:italic r:id="rId66"/>
      <p:boldItalic r:id="rId67"/>
    </p:embeddedFont>
    <p:embeddedFont>
      <p:font typeface="Gill Sans"/>
      <p:regular r:id="rId68"/>
      <p:bold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Poppins-italic.fntdata"/><Relationship Id="rId61" Type="http://schemas.openxmlformats.org/officeDocument/2006/relationships/font" Target="fonts/Poppins-bold.fntdata"/><Relationship Id="rId20" Type="http://schemas.openxmlformats.org/officeDocument/2006/relationships/slide" Target="slides/slide11.xml"/><Relationship Id="rId64" Type="http://schemas.openxmlformats.org/officeDocument/2006/relationships/font" Target="fonts/HelveticaNeue-regular.fntdata"/><Relationship Id="rId63" Type="http://schemas.openxmlformats.org/officeDocument/2006/relationships/font" Target="fonts/Poppins-boldItalic.fntdata"/><Relationship Id="rId22" Type="http://schemas.openxmlformats.org/officeDocument/2006/relationships/slide" Target="slides/slide13.xml"/><Relationship Id="rId66" Type="http://schemas.openxmlformats.org/officeDocument/2006/relationships/font" Target="fonts/HelveticaNeue-italic.fntdata"/><Relationship Id="rId21" Type="http://schemas.openxmlformats.org/officeDocument/2006/relationships/slide" Target="slides/slide12.xml"/><Relationship Id="rId65" Type="http://schemas.openxmlformats.org/officeDocument/2006/relationships/font" Target="fonts/HelveticaNeue-bold.fntdata"/><Relationship Id="rId24" Type="http://schemas.openxmlformats.org/officeDocument/2006/relationships/slide" Target="slides/slide15.xml"/><Relationship Id="rId68" Type="http://schemas.openxmlformats.org/officeDocument/2006/relationships/font" Target="fonts/GillSans-regular.fntdata"/><Relationship Id="rId23" Type="http://schemas.openxmlformats.org/officeDocument/2006/relationships/slide" Target="slides/slide14.xml"/><Relationship Id="rId67" Type="http://schemas.openxmlformats.org/officeDocument/2006/relationships/font" Target="fonts/HelveticaNeue-boldItalic.fntdata"/><Relationship Id="rId60" Type="http://schemas.openxmlformats.org/officeDocument/2006/relationships/font" Target="fonts/Poppins-regular.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GillSans-bold.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font" Target="fonts/Lato-bold.fntdata"/><Relationship Id="rId52" Type="http://schemas.openxmlformats.org/officeDocument/2006/relationships/font" Target="fonts/Lato-regular.fntdata"/><Relationship Id="rId11" Type="http://schemas.openxmlformats.org/officeDocument/2006/relationships/slide" Target="slides/slide2.xml"/><Relationship Id="rId55" Type="http://schemas.openxmlformats.org/officeDocument/2006/relationships/font" Target="fonts/Lato-boldItalic.fntdata"/><Relationship Id="rId10" Type="http://schemas.openxmlformats.org/officeDocument/2006/relationships/slide" Target="slides/slide1.xml"/><Relationship Id="rId54" Type="http://schemas.openxmlformats.org/officeDocument/2006/relationships/font" Target="fonts/Lato-italic.fntdata"/><Relationship Id="rId13" Type="http://schemas.openxmlformats.org/officeDocument/2006/relationships/slide" Target="slides/slide4.xml"/><Relationship Id="rId57" Type="http://schemas.openxmlformats.org/officeDocument/2006/relationships/font" Target="fonts/ArialNarrow-bold.fntdata"/><Relationship Id="rId12" Type="http://schemas.openxmlformats.org/officeDocument/2006/relationships/slide" Target="slides/slide3.xml"/><Relationship Id="rId56" Type="http://schemas.openxmlformats.org/officeDocument/2006/relationships/font" Target="fonts/ArialNarrow-regular.fntdata"/><Relationship Id="rId15" Type="http://schemas.openxmlformats.org/officeDocument/2006/relationships/slide" Target="slides/slide6.xml"/><Relationship Id="rId59" Type="http://schemas.openxmlformats.org/officeDocument/2006/relationships/font" Target="fonts/ArialNarrow-boldItalic.fntdata"/><Relationship Id="rId14" Type="http://schemas.openxmlformats.org/officeDocument/2006/relationships/slide" Target="slides/slide5.xml"/><Relationship Id="rId58" Type="http://schemas.openxmlformats.org/officeDocument/2006/relationships/font" Target="fonts/ArialNarrow-italic.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gitalsquare.org/covid19-map-match"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gitalsquare.org/resourcesrepository/datec"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e3298f937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e3298f937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e3298f9377_0_960:notes"/>
          <p:cNvSpPr txBox="1"/>
          <p:nvPr>
            <p:ph idx="1" type="body"/>
          </p:nvPr>
        </p:nvSpPr>
        <p:spPr>
          <a:xfrm>
            <a:off x="938848" y="17001780"/>
            <a:ext cx="7510800" cy="13910400"/>
          </a:xfrm>
          <a:prstGeom prst="rect">
            <a:avLst/>
          </a:prstGeom>
          <a:noFill/>
          <a:ln>
            <a:noFill/>
          </a:ln>
        </p:spPr>
        <p:txBody>
          <a:bodyPr anchorCtr="0" anchor="t" bIns="86675" lIns="173375" spcFirstLastPara="1" rIns="173375" wrap="square" tIns="86675">
            <a:noAutofit/>
          </a:bodyPr>
          <a:lstStyle/>
          <a:p>
            <a:pPr indent="0" lvl="0" marL="0" rtl="0" algn="l">
              <a:lnSpc>
                <a:spcPct val="100000"/>
              </a:lnSpc>
              <a:spcBef>
                <a:spcPts val="0"/>
              </a:spcBef>
              <a:spcAft>
                <a:spcPts val="0"/>
              </a:spcAft>
              <a:buSzPts val="1400"/>
              <a:buNone/>
            </a:pPr>
            <a:r>
              <a:rPr b="1" lang="en">
                <a:solidFill>
                  <a:srgbClr val="0B3945"/>
                </a:solidFill>
              </a:rPr>
              <a:t>Vrunda/ Amanda start: </a:t>
            </a:r>
            <a:r>
              <a:rPr lang="en"/>
              <a:t>The Digital Health Atlas is the largest repository of digital health tools globally. 78% of the tools we found were not in the Digital Health Atlas. </a:t>
            </a:r>
            <a:endParaRPr/>
          </a:p>
        </p:txBody>
      </p:sp>
      <p:sp>
        <p:nvSpPr>
          <p:cNvPr id="598" name="Google Shape;598;ge3298f9377_0_960: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d725beb039_1_107:notes"/>
          <p:cNvSpPr txBox="1"/>
          <p:nvPr>
            <p:ph idx="1" type="body"/>
          </p:nvPr>
        </p:nvSpPr>
        <p:spPr>
          <a:xfrm>
            <a:off x="938848" y="17001780"/>
            <a:ext cx="7510800" cy="1391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d725beb039_1_107: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d60f0465b4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d60f0465b4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Through this project, Digital Square developed a highly visual brief for each country, identifying which tools are currently in use in the country, which tools have already been used in the country’s COVID-19 response, and where there are opportunities for quick adaptation of existing tools across COVID-19 response use cases. Digital Square prioritized dissemination of the country briefs and supplemental resources with national governments, investors, and other stakeholders.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How to use country briefs:</a:t>
            </a:r>
            <a:endParaRPr/>
          </a:p>
          <a:p>
            <a:pPr indent="0" lvl="0" marL="0" rtl="0" algn="l">
              <a:lnSpc>
                <a:spcPct val="100000"/>
              </a:lnSpc>
              <a:spcBef>
                <a:spcPts val="0"/>
              </a:spcBef>
              <a:spcAft>
                <a:spcPts val="0"/>
              </a:spcAft>
              <a:buSzPts val="1400"/>
              <a:buNone/>
            </a:pPr>
            <a:r>
              <a:rPr lang="en"/>
              <a:t>Identify what information exists about current tools used in countries and how those tools are currently being used in the pandemic response.</a:t>
            </a:r>
            <a:endParaRPr/>
          </a:p>
          <a:p>
            <a:pPr indent="0" lvl="0" marL="0" rtl="0" algn="l">
              <a:lnSpc>
                <a:spcPct val="100000"/>
              </a:lnSpc>
              <a:spcBef>
                <a:spcPts val="0"/>
              </a:spcBef>
              <a:spcAft>
                <a:spcPts val="0"/>
              </a:spcAft>
              <a:buSzPts val="1400"/>
              <a:buNone/>
            </a:pPr>
            <a:r>
              <a:rPr lang="en"/>
              <a:t>Identify opportunities to adapt and scale current tools for expanded use cases.</a:t>
            </a:r>
            <a:endParaRPr/>
          </a:p>
          <a:p>
            <a:pPr indent="0" lvl="0" marL="0" rtl="0" algn="l">
              <a:lnSpc>
                <a:spcPct val="100000"/>
              </a:lnSpc>
              <a:spcBef>
                <a:spcPts val="0"/>
              </a:spcBef>
              <a:spcAft>
                <a:spcPts val="0"/>
              </a:spcAft>
              <a:buSzPts val="1400"/>
              <a:buNone/>
            </a:pPr>
            <a:r>
              <a:rPr lang="en"/>
              <a:t>Identify gaps - i.e. where some countries may not be using any tools for things like laboratory information systems for the pandemic.</a:t>
            </a:r>
            <a:endParaRPr/>
          </a:p>
          <a:p>
            <a:pPr indent="0" lvl="0" marL="0" rtl="0" algn="l">
              <a:lnSpc>
                <a:spcPct val="100000"/>
              </a:lnSpc>
              <a:spcBef>
                <a:spcPts val="0"/>
              </a:spcBef>
              <a:spcAft>
                <a:spcPts val="0"/>
              </a:spcAft>
              <a:buSzPts val="1400"/>
              <a:buNone/>
            </a:pPr>
            <a:r>
              <a:rPr lang="en"/>
              <a:t>Use this information in conversations with Ministries of Health about where and how they want to use digital health technologies in the pandemic response.</a:t>
            </a:r>
            <a:endParaRPr/>
          </a:p>
          <a:p>
            <a:pPr indent="-298450" lvl="0" marL="457200" rtl="0" algn="l">
              <a:lnSpc>
                <a:spcPct val="100000"/>
              </a:lnSpc>
              <a:spcBef>
                <a:spcPts val="0"/>
              </a:spcBef>
              <a:spcAft>
                <a:spcPts val="0"/>
              </a:spcAft>
              <a:buSzPts val="1100"/>
              <a:buChar char="-"/>
            </a:pPr>
            <a:r>
              <a:rPr lang="en"/>
              <a:t>For countries with limited digital tools already in use, recommend using the information to adapt and scale what tools they have AND looking at tools available that map to use case gaps.</a:t>
            </a:r>
            <a:endParaRPr/>
          </a:p>
          <a:p>
            <a:pPr indent="-298450" lvl="0" marL="457200" rtl="0" algn="l">
              <a:lnSpc>
                <a:spcPct val="100000"/>
              </a:lnSpc>
              <a:spcBef>
                <a:spcPts val="0"/>
              </a:spcBef>
              <a:spcAft>
                <a:spcPts val="0"/>
              </a:spcAft>
              <a:buSzPts val="1100"/>
              <a:buChar char="-"/>
            </a:pPr>
            <a:r>
              <a:rPr lang="en"/>
              <a:t>For countries already using many tools, the information in the briefs offer opportunities to address any current gaps.  It is also an opportunity to look at how tools are being used in the response and support the government to enable interoperability of tools as well as explore advanced analytics to inform decision making.</a:t>
            </a:r>
            <a:endParaRPr/>
          </a:p>
          <a:p>
            <a:pPr indent="0" lvl="0" marL="0" rtl="0" algn="l">
              <a:lnSpc>
                <a:spcPct val="100000"/>
              </a:lnSpc>
              <a:spcBef>
                <a:spcPts val="0"/>
              </a:spcBef>
              <a:spcAft>
                <a:spcPts val="0"/>
              </a:spcAft>
              <a:buSzPts val="1400"/>
              <a:buNone/>
            </a:pPr>
            <a:r>
              <a:t/>
            </a:r>
            <a:endParaRPr/>
          </a:p>
          <a:p>
            <a:pPr indent="0" lvl="0" marL="0" rtl="0" algn="l">
              <a:lnSpc>
                <a:spcPct val="90000"/>
              </a:lnSpc>
              <a:spcBef>
                <a:spcPts val="500"/>
              </a:spcBef>
              <a:spcAft>
                <a:spcPts val="0"/>
              </a:spcAft>
              <a:buClr>
                <a:schemeClr val="dk1"/>
              </a:buClr>
              <a:buSzPts val="1100"/>
              <a:buFont typeface="Arial"/>
              <a:buNone/>
            </a:pPr>
            <a:r>
              <a:t/>
            </a:r>
            <a:endParaRPr sz="1800">
              <a:solidFill>
                <a:srgbClr val="FF0000"/>
              </a:solidFill>
            </a:endParaRPr>
          </a:p>
          <a:p>
            <a:pPr indent="0" lvl="0" marL="0" rtl="0" algn="l">
              <a:lnSpc>
                <a:spcPct val="100000"/>
              </a:lnSpc>
              <a:spcBef>
                <a:spcPts val="0"/>
              </a:spcBef>
              <a:spcAft>
                <a:spcPts val="0"/>
              </a:spcAft>
              <a:buSzPts val="1400"/>
              <a:buNone/>
            </a:pPr>
            <a:r>
              <a:t/>
            </a:r>
            <a:endParaRPr/>
          </a:p>
        </p:txBody>
      </p:sp>
      <p:sp>
        <p:nvSpPr>
          <p:cNvPr id="629" name="Google Shape;629;gd60f0465b4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d70f52f812_5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d70f52f812_5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8" name="Google Shape;638;gd70f52f812_5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d725beb039_1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d725beb039_1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8" name="Google Shape;648;gd725beb039_1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d70f52f812_5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gd70f52f812_5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Through this project, Digital Square developed a highly visual brief for each country, identifying which tools are currently in use in the country, which tools have already been used in the country’s COVID-19 response, and where there are opportunities for quick adaptation of existing tools across COVID-19 response use cases. Digital Square prioritized dissemination of the country briefs and supplemental resources with national governments, investors, and other stakeholders.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How to use country briefs:</a:t>
            </a:r>
            <a:endParaRPr/>
          </a:p>
          <a:p>
            <a:pPr indent="0" lvl="0" marL="0" rtl="0" algn="l">
              <a:lnSpc>
                <a:spcPct val="100000"/>
              </a:lnSpc>
              <a:spcBef>
                <a:spcPts val="0"/>
              </a:spcBef>
              <a:spcAft>
                <a:spcPts val="0"/>
              </a:spcAft>
              <a:buSzPts val="1400"/>
              <a:buNone/>
            </a:pPr>
            <a:r>
              <a:rPr lang="en"/>
              <a:t>Identify what information exists about current tools used in countries and how those tools are currently being used in the pandemic response.</a:t>
            </a:r>
            <a:endParaRPr/>
          </a:p>
          <a:p>
            <a:pPr indent="0" lvl="0" marL="0" rtl="0" algn="l">
              <a:lnSpc>
                <a:spcPct val="100000"/>
              </a:lnSpc>
              <a:spcBef>
                <a:spcPts val="0"/>
              </a:spcBef>
              <a:spcAft>
                <a:spcPts val="0"/>
              </a:spcAft>
              <a:buSzPts val="1400"/>
              <a:buNone/>
            </a:pPr>
            <a:r>
              <a:rPr lang="en"/>
              <a:t>Identify opportunities to adapt and scale current tools for expanded use cases.</a:t>
            </a:r>
            <a:endParaRPr/>
          </a:p>
          <a:p>
            <a:pPr indent="0" lvl="0" marL="0" rtl="0" algn="l">
              <a:lnSpc>
                <a:spcPct val="100000"/>
              </a:lnSpc>
              <a:spcBef>
                <a:spcPts val="0"/>
              </a:spcBef>
              <a:spcAft>
                <a:spcPts val="0"/>
              </a:spcAft>
              <a:buSzPts val="1400"/>
              <a:buNone/>
            </a:pPr>
            <a:r>
              <a:rPr lang="en"/>
              <a:t>Identify gaps - i.e. where some countries may not be using any tools for things like laboratory information systems for the pandemic.</a:t>
            </a:r>
            <a:endParaRPr/>
          </a:p>
          <a:p>
            <a:pPr indent="0" lvl="0" marL="0" rtl="0" algn="l">
              <a:lnSpc>
                <a:spcPct val="100000"/>
              </a:lnSpc>
              <a:spcBef>
                <a:spcPts val="0"/>
              </a:spcBef>
              <a:spcAft>
                <a:spcPts val="0"/>
              </a:spcAft>
              <a:buSzPts val="1400"/>
              <a:buNone/>
            </a:pPr>
            <a:r>
              <a:rPr lang="en"/>
              <a:t>Use this information in conversations with Ministries of Health about where and how they want to use digital health technologies in the pandemic response.</a:t>
            </a:r>
            <a:endParaRPr/>
          </a:p>
          <a:p>
            <a:pPr indent="-298450" lvl="0" marL="457200" rtl="0" algn="l">
              <a:lnSpc>
                <a:spcPct val="100000"/>
              </a:lnSpc>
              <a:spcBef>
                <a:spcPts val="0"/>
              </a:spcBef>
              <a:spcAft>
                <a:spcPts val="0"/>
              </a:spcAft>
              <a:buSzPts val="1100"/>
              <a:buChar char="-"/>
            </a:pPr>
            <a:r>
              <a:rPr lang="en"/>
              <a:t>For countries with limited digital tools already in use, recommend using the information to adapt and scale what tools they have AND looking at tools available that map to use case gaps.</a:t>
            </a:r>
            <a:endParaRPr/>
          </a:p>
          <a:p>
            <a:pPr indent="-298450" lvl="0" marL="457200" rtl="0" algn="l">
              <a:lnSpc>
                <a:spcPct val="100000"/>
              </a:lnSpc>
              <a:spcBef>
                <a:spcPts val="0"/>
              </a:spcBef>
              <a:spcAft>
                <a:spcPts val="0"/>
              </a:spcAft>
              <a:buSzPts val="1100"/>
              <a:buChar char="-"/>
            </a:pPr>
            <a:r>
              <a:rPr lang="en"/>
              <a:t>For countries already using many tools, the information in the briefs offer opportunities to address any current gaps.  It is also an opportunity to look at how tools are being used in the response and support the government to enable interoperability of tools as well as explore advanced analytics to inform decision making.</a:t>
            </a:r>
            <a:endParaRPr/>
          </a:p>
          <a:p>
            <a:pPr indent="0" lvl="0" marL="0" rtl="0" algn="l">
              <a:lnSpc>
                <a:spcPct val="100000"/>
              </a:lnSpc>
              <a:spcBef>
                <a:spcPts val="0"/>
              </a:spcBef>
              <a:spcAft>
                <a:spcPts val="0"/>
              </a:spcAft>
              <a:buSzPts val="1400"/>
              <a:buNone/>
            </a:pPr>
            <a:r>
              <a:t/>
            </a:r>
            <a:endParaRPr/>
          </a:p>
          <a:p>
            <a:pPr indent="0" lvl="0" marL="0" rtl="0" algn="l">
              <a:lnSpc>
                <a:spcPct val="90000"/>
              </a:lnSpc>
              <a:spcBef>
                <a:spcPts val="500"/>
              </a:spcBef>
              <a:spcAft>
                <a:spcPts val="0"/>
              </a:spcAft>
              <a:buClr>
                <a:schemeClr val="dk1"/>
              </a:buClr>
              <a:buSzPts val="1100"/>
              <a:buFont typeface="Arial"/>
              <a:buNone/>
            </a:pPr>
            <a:r>
              <a:t/>
            </a:r>
            <a:endParaRPr sz="1800">
              <a:solidFill>
                <a:srgbClr val="FF0000"/>
              </a:solidFill>
            </a:endParaRPr>
          </a:p>
          <a:p>
            <a:pPr indent="0" lvl="0" marL="0" rtl="0" algn="l">
              <a:lnSpc>
                <a:spcPct val="100000"/>
              </a:lnSpc>
              <a:spcBef>
                <a:spcPts val="0"/>
              </a:spcBef>
              <a:spcAft>
                <a:spcPts val="0"/>
              </a:spcAft>
              <a:buSzPts val="1400"/>
              <a:buNone/>
            </a:pPr>
            <a:r>
              <a:t/>
            </a:r>
            <a:endParaRPr/>
          </a:p>
        </p:txBody>
      </p:sp>
      <p:sp>
        <p:nvSpPr>
          <p:cNvPr id="657" name="Google Shape;657;gd70f52f812_5_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7a4264cd7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7a4264cd7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d6e7c4a8d4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d6e7c4a8d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e3298f9377_0_1273: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e3298f9377_0_1273:notes"/>
          <p:cNvSpPr txBox="1"/>
          <p:nvPr>
            <p:ph idx="1" type="body"/>
          </p:nvPr>
        </p:nvSpPr>
        <p:spPr>
          <a:xfrm>
            <a:off x="938848" y="17001780"/>
            <a:ext cx="7510800" cy="13910400"/>
          </a:xfrm>
          <a:prstGeom prst="rect">
            <a:avLst/>
          </a:prstGeom>
          <a:noFill/>
          <a:ln>
            <a:noFill/>
          </a:ln>
        </p:spPr>
        <p:txBody>
          <a:bodyPr anchorCtr="0" anchor="t" bIns="86675" lIns="173375" spcFirstLastPara="1" rIns="173375" wrap="square" tIns="86675">
            <a:noAutofit/>
          </a:bodyPr>
          <a:lstStyle/>
          <a:p>
            <a:pPr indent="0" lvl="0" marL="0" rtl="0" algn="l">
              <a:spcBef>
                <a:spcPts val="0"/>
              </a:spcBef>
              <a:spcAft>
                <a:spcPts val="0"/>
              </a:spcAft>
              <a:buNone/>
            </a:pPr>
            <a:r>
              <a:rPr lang="en"/>
              <a:t>Make a note re request to complete information about tools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https://digitalsquare.org/covid19-map-match</a:t>
            </a:r>
            <a:endParaRPr/>
          </a:p>
          <a:p>
            <a:pPr indent="0" lvl="0" marL="0" rtl="0" algn="l">
              <a:spcBef>
                <a:spcPts val="0"/>
              </a:spcBef>
              <a:spcAft>
                <a:spcPts val="0"/>
              </a:spcAft>
              <a:buNone/>
            </a:pPr>
            <a:r>
              <a:t/>
            </a:r>
            <a:endParaRPr/>
          </a:p>
        </p:txBody>
      </p:sp>
      <p:sp>
        <p:nvSpPr>
          <p:cNvPr id="680" name="Google Shape;680;ge3298f9377_0_1273:notes"/>
          <p:cNvSpPr txBox="1"/>
          <p:nvPr>
            <p:ph idx="12" type="sldNum"/>
          </p:nvPr>
        </p:nvSpPr>
        <p:spPr>
          <a:xfrm>
            <a:off x="5317963" y="33555825"/>
            <a:ext cx="4068300" cy="1772400"/>
          </a:xfrm>
          <a:prstGeom prst="rect">
            <a:avLst/>
          </a:prstGeom>
          <a:noFill/>
          <a:ln>
            <a:noFill/>
          </a:ln>
        </p:spPr>
        <p:txBody>
          <a:bodyPr anchorCtr="0" anchor="b" bIns="86675" lIns="173375" spcFirstLastPara="1" rIns="173375" wrap="square" tIns="866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d60f0465b4_0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gd60f0465b4_0_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0" name="Google Shape;690;gd60f0465b4_0_4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7a4264cd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7a4264cd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7a4264cd7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7a4264cd7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d1757b57df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d1757b57df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7a4264cd7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7a4264cd7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d7326af91a_2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d7326af91a_2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e2dba7b7a7_2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ge2dba7b7a7_2_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3" name="Google Shape;733;ge2dba7b7a7_2_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e2dba7b7a7_2_1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ge2dba7b7a7_2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e2dba7b7a7_2_11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e2dba7b7a7_2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e2dba7b7a7_2_35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ge2dba7b7a7_2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e2dba7b7a7_2_35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ge2dba7b7a7_2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e2dba7b7a7_2_36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ge2dba7b7a7_2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d6e7c4a8d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d6e7c4a8d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e2dba7b7a7_2_36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ge2dba7b7a7_2_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e2dba7b7a7_2_39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e2dba7b7a7_2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e2dba7b7a7_2_4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ge2dba7b7a7_2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e2dba7b7a7_2_43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ge2dba7b7a7_2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e2dba7b7a7_2_44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ge2dba7b7a7_2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e2dba7b7a7_2_4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e2dba7b7a7_2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7a4264cd7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7a4264cd7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d60f0465b4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gd60f0465b4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Digital Square is a multi-donor initiative that brings together partners across the digital health ecosystem to work together to drive the development, adoption, scale, and delivery of digital health innovations in low resource settings.  We convene and help investors, country leaders, implementers, governments and global policy makers move the needle toward digital transformation, specifically with a focus on quality, trustworthy digital tools appropriate for low resource settings.</a:t>
            </a:r>
            <a:endParaRPr/>
          </a:p>
        </p:txBody>
      </p:sp>
      <p:sp>
        <p:nvSpPr>
          <p:cNvPr id="907" name="Google Shape;907;gd60f0465b4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e3298f9377_0_1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e3298f9377_0_1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d70f52f812_5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2" name="Google Shape;922;gd70f52f812_5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Through this project, Digital Square developed a highly visual brief for each country, identifying which tools are currently in use in the country, which tools have already been used in the country’s COVID-19 response, and where there are opportunities for quick adaptation of existing tools across COVID-19 response use cases. Digital Square prioritized dissemination of the country briefs and supplemental resources with national governments, investors, and other stakeholders.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How to use country briefs:</a:t>
            </a:r>
            <a:endParaRPr/>
          </a:p>
          <a:p>
            <a:pPr indent="0" lvl="0" marL="0" rtl="0" algn="l">
              <a:lnSpc>
                <a:spcPct val="100000"/>
              </a:lnSpc>
              <a:spcBef>
                <a:spcPts val="0"/>
              </a:spcBef>
              <a:spcAft>
                <a:spcPts val="0"/>
              </a:spcAft>
              <a:buSzPts val="1400"/>
              <a:buNone/>
            </a:pPr>
            <a:r>
              <a:rPr lang="en"/>
              <a:t>Identify what information exists about current tools used in countries and how those tools are currently being used in the pandemic response.</a:t>
            </a:r>
            <a:endParaRPr/>
          </a:p>
          <a:p>
            <a:pPr indent="0" lvl="0" marL="0" rtl="0" algn="l">
              <a:lnSpc>
                <a:spcPct val="100000"/>
              </a:lnSpc>
              <a:spcBef>
                <a:spcPts val="0"/>
              </a:spcBef>
              <a:spcAft>
                <a:spcPts val="0"/>
              </a:spcAft>
              <a:buSzPts val="1400"/>
              <a:buNone/>
            </a:pPr>
            <a:r>
              <a:rPr lang="en"/>
              <a:t>Identify opportunities to adapt and scale current tools for expanded use cases.</a:t>
            </a:r>
            <a:endParaRPr/>
          </a:p>
          <a:p>
            <a:pPr indent="0" lvl="0" marL="0" rtl="0" algn="l">
              <a:lnSpc>
                <a:spcPct val="100000"/>
              </a:lnSpc>
              <a:spcBef>
                <a:spcPts val="0"/>
              </a:spcBef>
              <a:spcAft>
                <a:spcPts val="0"/>
              </a:spcAft>
              <a:buSzPts val="1400"/>
              <a:buNone/>
            </a:pPr>
            <a:r>
              <a:rPr lang="en"/>
              <a:t>Identify gaps - i.e. where some countries may not be using any tools for things like laboratory information systems for the pandemic.</a:t>
            </a:r>
            <a:endParaRPr/>
          </a:p>
          <a:p>
            <a:pPr indent="0" lvl="0" marL="0" rtl="0" algn="l">
              <a:lnSpc>
                <a:spcPct val="100000"/>
              </a:lnSpc>
              <a:spcBef>
                <a:spcPts val="0"/>
              </a:spcBef>
              <a:spcAft>
                <a:spcPts val="0"/>
              </a:spcAft>
              <a:buSzPts val="1400"/>
              <a:buNone/>
            </a:pPr>
            <a:r>
              <a:rPr lang="en"/>
              <a:t>Use this information in conversations with Ministries of Health about where and how they want to use digital health technologies in the pandemic response.</a:t>
            </a:r>
            <a:endParaRPr/>
          </a:p>
          <a:p>
            <a:pPr indent="-298450" lvl="0" marL="457200" rtl="0" algn="l">
              <a:lnSpc>
                <a:spcPct val="100000"/>
              </a:lnSpc>
              <a:spcBef>
                <a:spcPts val="0"/>
              </a:spcBef>
              <a:spcAft>
                <a:spcPts val="0"/>
              </a:spcAft>
              <a:buSzPts val="1100"/>
              <a:buChar char="-"/>
            </a:pPr>
            <a:r>
              <a:rPr lang="en"/>
              <a:t>For countries with limited digital tools already in use, recommend using the information to adapt and scale what tools they have AND looking at tools available that map to use case gaps.</a:t>
            </a:r>
            <a:endParaRPr/>
          </a:p>
          <a:p>
            <a:pPr indent="-298450" lvl="0" marL="457200" rtl="0" algn="l">
              <a:lnSpc>
                <a:spcPct val="100000"/>
              </a:lnSpc>
              <a:spcBef>
                <a:spcPts val="0"/>
              </a:spcBef>
              <a:spcAft>
                <a:spcPts val="0"/>
              </a:spcAft>
              <a:buSzPts val="1100"/>
              <a:buChar char="-"/>
            </a:pPr>
            <a:r>
              <a:rPr lang="en"/>
              <a:t>For countries already using many tools, the information in the briefs offer opportunities to address any current gaps.  It is also an opportunity to look at how tools are being used in the response and support the government to enable interoperability of tools as well as explore advanced analytics to inform decision making.</a:t>
            </a:r>
            <a:endParaRPr/>
          </a:p>
          <a:p>
            <a:pPr indent="0" lvl="0" marL="0" rtl="0" algn="l">
              <a:lnSpc>
                <a:spcPct val="100000"/>
              </a:lnSpc>
              <a:spcBef>
                <a:spcPts val="0"/>
              </a:spcBef>
              <a:spcAft>
                <a:spcPts val="0"/>
              </a:spcAft>
              <a:buSzPts val="1400"/>
              <a:buNone/>
            </a:pPr>
            <a:r>
              <a:t/>
            </a:r>
            <a:endParaRPr/>
          </a:p>
          <a:p>
            <a:pPr indent="0" lvl="0" marL="0" rtl="0" algn="l">
              <a:lnSpc>
                <a:spcPct val="90000"/>
              </a:lnSpc>
              <a:spcBef>
                <a:spcPts val="500"/>
              </a:spcBef>
              <a:spcAft>
                <a:spcPts val="0"/>
              </a:spcAft>
              <a:buClr>
                <a:schemeClr val="dk1"/>
              </a:buClr>
              <a:buSzPts val="1100"/>
              <a:buFont typeface="Arial"/>
              <a:buNone/>
            </a:pPr>
            <a:r>
              <a:t/>
            </a:r>
            <a:endParaRPr sz="1800">
              <a:solidFill>
                <a:srgbClr val="FF0000"/>
              </a:solidFill>
            </a:endParaRPr>
          </a:p>
          <a:p>
            <a:pPr indent="0" lvl="0" marL="0" rtl="0" algn="l">
              <a:lnSpc>
                <a:spcPct val="100000"/>
              </a:lnSpc>
              <a:spcBef>
                <a:spcPts val="0"/>
              </a:spcBef>
              <a:spcAft>
                <a:spcPts val="0"/>
              </a:spcAft>
              <a:buSzPts val="1400"/>
              <a:buNone/>
            </a:pPr>
            <a:r>
              <a:t/>
            </a:r>
            <a:endParaRPr/>
          </a:p>
        </p:txBody>
      </p:sp>
      <p:sp>
        <p:nvSpPr>
          <p:cNvPr id="923" name="Google Shape;923;gd70f52f812_5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e3298f9377_0_9:notes"/>
          <p:cNvSpPr txBox="1"/>
          <p:nvPr>
            <p:ph idx="1" type="body"/>
          </p:nvPr>
        </p:nvSpPr>
        <p:spPr>
          <a:xfrm>
            <a:off x="938848" y="17001780"/>
            <a:ext cx="7510800" cy="13910400"/>
          </a:xfrm>
          <a:prstGeom prst="rect">
            <a:avLst/>
          </a:prstGeom>
          <a:noFill/>
          <a:ln>
            <a:noFill/>
          </a:ln>
        </p:spPr>
        <p:txBody>
          <a:bodyPr anchorCtr="0" anchor="t" bIns="86675" lIns="173375" spcFirstLastPara="1" rIns="173375" wrap="square" tIns="86675">
            <a:noAutofit/>
          </a:bodyPr>
          <a:lstStyle/>
          <a:p>
            <a:pPr indent="0" lvl="0" marL="0" rtl="0" algn="l">
              <a:lnSpc>
                <a:spcPct val="100000"/>
              </a:lnSpc>
              <a:spcBef>
                <a:spcPts val="0"/>
              </a:spcBef>
              <a:spcAft>
                <a:spcPts val="0"/>
              </a:spcAft>
              <a:buSzPts val="1400"/>
              <a:buNone/>
            </a:pPr>
            <a:r>
              <a:t/>
            </a:r>
            <a:endParaRPr/>
          </a:p>
        </p:txBody>
      </p:sp>
      <p:sp>
        <p:nvSpPr>
          <p:cNvPr id="530" name="Google Shape;530;ge3298f9377_0_9: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e3298f9377_0_1486: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ge3298f9377_0_1486:notes"/>
          <p:cNvSpPr txBox="1"/>
          <p:nvPr>
            <p:ph idx="1" type="body"/>
          </p:nvPr>
        </p:nvSpPr>
        <p:spPr>
          <a:xfrm>
            <a:off x="938848" y="17001780"/>
            <a:ext cx="7510800" cy="13910400"/>
          </a:xfrm>
          <a:prstGeom prst="rect">
            <a:avLst/>
          </a:prstGeom>
          <a:noFill/>
          <a:ln>
            <a:noFill/>
          </a:ln>
        </p:spPr>
        <p:txBody>
          <a:bodyPr anchorCtr="0" anchor="t" bIns="86675" lIns="173375" spcFirstLastPara="1" rIns="173375" wrap="square" tIns="86675">
            <a:noAutofit/>
          </a:bodyPr>
          <a:lstStyle/>
          <a:p>
            <a:pPr indent="0" lvl="0" marL="0" rtl="0" algn="l">
              <a:lnSpc>
                <a:spcPct val="100000"/>
              </a:lnSpc>
              <a:spcBef>
                <a:spcPts val="0"/>
              </a:spcBef>
              <a:spcAft>
                <a:spcPts val="0"/>
              </a:spcAft>
              <a:buSzPts val="1400"/>
              <a:buNone/>
            </a:pPr>
            <a:r>
              <a:rPr lang="en"/>
              <a:t>The </a:t>
            </a:r>
            <a:r>
              <a:rPr b="1" lang="en"/>
              <a:t>Digital Applications and Tools Across an Epidemiological Curve (DATEC) </a:t>
            </a:r>
            <a:r>
              <a:rPr lang="en"/>
              <a:t>is a strategic framework for governments, investors, implementing organizations, and the digital health community at-large to better understand how existing digital tools can be adapted and used during different phases of an outbreak. This framework is meant to highlight how digital technologies, which should already be present in a country, can most strategically be leveraged to augment response during an epidemic and/or pandemic. This V1 framework is not specific to COVID-19 but uses the COVID pandemic as a reference to illustrate use of digital tools, such as contact tracing, laboratory information systems etc.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DATEC is a part of the Map and Match package of resources that will be disseminated with each country brief.  The framework is housed on the Digital Square website as a resource for other programs.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u="sng">
                <a:solidFill>
                  <a:schemeClr val="hlink"/>
                </a:solidFill>
                <a:hlinkClick r:id="rId2"/>
              </a:rPr>
              <a:t>https://digitalsquare.org/resourcesrepository/datec</a:t>
            </a:r>
            <a:r>
              <a:rPr lang="en"/>
              <a:t> </a:t>
            </a:r>
            <a:endParaRPr/>
          </a:p>
        </p:txBody>
      </p:sp>
      <p:sp>
        <p:nvSpPr>
          <p:cNvPr id="937" name="Google Shape;937;ge3298f9377_0_1486:notes"/>
          <p:cNvSpPr txBox="1"/>
          <p:nvPr>
            <p:ph idx="12" type="sldNum"/>
          </p:nvPr>
        </p:nvSpPr>
        <p:spPr>
          <a:xfrm>
            <a:off x="5317963" y="33555825"/>
            <a:ext cx="4068300" cy="1772400"/>
          </a:xfrm>
          <a:prstGeom prst="rect">
            <a:avLst/>
          </a:prstGeom>
          <a:noFill/>
          <a:ln>
            <a:noFill/>
          </a:ln>
        </p:spPr>
        <p:txBody>
          <a:bodyPr anchorCtr="0" anchor="b" bIns="86675" lIns="173375" spcFirstLastPara="1" rIns="173375" wrap="square" tIns="86675">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e3298f9377_0_1498:notes"/>
          <p:cNvSpPr txBox="1"/>
          <p:nvPr>
            <p:ph idx="1" type="body"/>
          </p:nvPr>
        </p:nvSpPr>
        <p:spPr>
          <a:xfrm>
            <a:off x="938848" y="17001780"/>
            <a:ext cx="7510800" cy="13910400"/>
          </a:xfrm>
          <a:prstGeom prst="rect">
            <a:avLst/>
          </a:prstGeom>
          <a:noFill/>
          <a:ln>
            <a:noFill/>
          </a:ln>
        </p:spPr>
        <p:txBody>
          <a:bodyPr anchorCtr="0" anchor="t" bIns="86675" lIns="173375" spcFirstLastPara="1" rIns="173375" wrap="square" tIns="86675">
            <a:noAutofit/>
          </a:bodyPr>
          <a:lstStyle/>
          <a:p>
            <a:pPr indent="0" lvl="0" marL="0" rtl="0" algn="l">
              <a:lnSpc>
                <a:spcPct val="100000"/>
              </a:lnSpc>
              <a:spcBef>
                <a:spcPts val="0"/>
              </a:spcBef>
              <a:spcAft>
                <a:spcPts val="0"/>
              </a:spcAft>
              <a:buSzPts val="1400"/>
              <a:buNone/>
            </a:pPr>
            <a:r>
              <a:t/>
            </a:r>
            <a:endParaRPr/>
          </a:p>
        </p:txBody>
      </p:sp>
      <p:sp>
        <p:nvSpPr>
          <p:cNvPr id="949" name="Google Shape;949;ge3298f9377_0_1498: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e3298f9377_0_1505:notes"/>
          <p:cNvSpPr txBox="1"/>
          <p:nvPr>
            <p:ph idx="1" type="body"/>
          </p:nvPr>
        </p:nvSpPr>
        <p:spPr>
          <a:xfrm>
            <a:off x="938848" y="17001780"/>
            <a:ext cx="7510800" cy="13910400"/>
          </a:xfrm>
          <a:prstGeom prst="rect">
            <a:avLst/>
          </a:prstGeom>
          <a:noFill/>
          <a:ln>
            <a:noFill/>
          </a:ln>
        </p:spPr>
        <p:txBody>
          <a:bodyPr anchorCtr="0" anchor="t" bIns="86675" lIns="173375" spcFirstLastPara="1" rIns="173375" wrap="square" tIns="86675">
            <a:noAutofit/>
          </a:bodyPr>
          <a:lstStyle/>
          <a:p>
            <a:pPr indent="0" lvl="0" marL="0" rtl="0" algn="l">
              <a:lnSpc>
                <a:spcPct val="100000"/>
              </a:lnSpc>
              <a:spcBef>
                <a:spcPts val="0"/>
              </a:spcBef>
              <a:spcAft>
                <a:spcPts val="0"/>
              </a:spcAft>
              <a:buSzPts val="1400"/>
              <a:buNone/>
            </a:pPr>
            <a:r>
              <a:t/>
            </a:r>
            <a:endParaRPr/>
          </a:p>
        </p:txBody>
      </p:sp>
      <p:sp>
        <p:nvSpPr>
          <p:cNvPr id="957" name="Google Shape;957;ge3298f9377_0_1505: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e3298f9377_0_213:notes"/>
          <p:cNvSpPr txBox="1"/>
          <p:nvPr>
            <p:ph idx="1" type="body"/>
          </p:nvPr>
        </p:nvSpPr>
        <p:spPr>
          <a:xfrm>
            <a:off x="938848" y="17001780"/>
            <a:ext cx="7510800" cy="13910400"/>
          </a:xfrm>
          <a:prstGeom prst="rect">
            <a:avLst/>
          </a:prstGeom>
          <a:noFill/>
          <a:ln>
            <a:noFill/>
          </a:ln>
        </p:spPr>
        <p:txBody>
          <a:bodyPr anchorCtr="0" anchor="t" bIns="86675" lIns="173375" spcFirstLastPara="1" rIns="173375" wrap="square" tIns="86675">
            <a:noAutofit/>
          </a:bodyPr>
          <a:lstStyle/>
          <a:p>
            <a:pPr indent="0" lvl="0" marL="0" rtl="0" algn="l">
              <a:lnSpc>
                <a:spcPct val="100000"/>
              </a:lnSpc>
              <a:spcBef>
                <a:spcPts val="0"/>
              </a:spcBef>
              <a:spcAft>
                <a:spcPts val="0"/>
              </a:spcAft>
              <a:buSzPts val="1400"/>
              <a:buNone/>
            </a:pPr>
            <a:r>
              <a:rPr lang="en"/>
              <a:t>Keep short -- and just mention.</a:t>
            </a:r>
            <a:endParaRPr/>
          </a:p>
          <a:p>
            <a:pPr indent="0" lvl="0" marL="0" rtl="0" algn="l">
              <a:lnSpc>
                <a:spcPct val="100000"/>
              </a:lnSpc>
              <a:spcBef>
                <a:spcPts val="0"/>
              </a:spcBef>
              <a:spcAft>
                <a:spcPts val="0"/>
              </a:spcAft>
              <a:buSzPts val="1400"/>
              <a:buNone/>
            </a:pPr>
            <a:r>
              <a:rPr lang="en"/>
              <a:t>Off- ramp: report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Please share link in chat: </a:t>
            </a:r>
            <a:endParaRPr/>
          </a:p>
          <a:p>
            <a:pPr indent="0" lvl="0" marL="0" rtl="0" algn="l">
              <a:lnSpc>
                <a:spcPct val="100000"/>
              </a:lnSpc>
              <a:spcBef>
                <a:spcPts val="0"/>
              </a:spcBef>
              <a:spcAft>
                <a:spcPts val="0"/>
              </a:spcAft>
              <a:buSzPts val="1400"/>
              <a:buNone/>
            </a:pPr>
            <a:r>
              <a:rPr lang="en">
                <a:solidFill>
                  <a:srgbClr val="0B3945"/>
                </a:solidFill>
              </a:rPr>
              <a:t>https://www.usaid.gov/sites/default/files/documents/15396/FightingEbolaWithInformation.pdf</a:t>
            </a:r>
            <a:endParaRPr/>
          </a:p>
        </p:txBody>
      </p:sp>
      <p:sp>
        <p:nvSpPr>
          <p:cNvPr id="535" name="Google Shape;535;ge3298f9377_0_213: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e3298f9377_0_110:notes"/>
          <p:cNvSpPr txBox="1"/>
          <p:nvPr>
            <p:ph idx="1" type="body"/>
          </p:nvPr>
        </p:nvSpPr>
        <p:spPr>
          <a:xfrm>
            <a:off x="938848" y="17001780"/>
            <a:ext cx="7510800" cy="13910400"/>
          </a:xfrm>
          <a:prstGeom prst="rect">
            <a:avLst/>
          </a:prstGeom>
          <a:noFill/>
          <a:ln>
            <a:noFill/>
          </a:ln>
        </p:spPr>
        <p:txBody>
          <a:bodyPr anchorCtr="0" anchor="t" bIns="86675" lIns="173375" spcFirstLastPara="1" rIns="173375" wrap="square" tIns="86675">
            <a:noAutofit/>
          </a:bodyPr>
          <a:lstStyle/>
          <a:p>
            <a:pPr indent="0" lvl="0" marL="0" rtl="0" algn="l">
              <a:lnSpc>
                <a:spcPct val="100000"/>
              </a:lnSpc>
              <a:spcBef>
                <a:spcPts val="0"/>
              </a:spcBef>
              <a:spcAft>
                <a:spcPts val="0"/>
              </a:spcAft>
              <a:buSzPts val="1400"/>
              <a:buNone/>
            </a:pPr>
            <a:r>
              <a:rPr lang="en"/>
              <a:t>Quick slide</a:t>
            </a:r>
            <a:endParaRPr/>
          </a:p>
          <a:p>
            <a:pPr indent="0" lvl="0" marL="0" rtl="0" algn="l">
              <a:lnSpc>
                <a:spcPct val="100000"/>
              </a:lnSpc>
              <a:spcBef>
                <a:spcPts val="0"/>
              </a:spcBef>
              <a:spcAft>
                <a:spcPts val="0"/>
              </a:spcAft>
              <a:buSzPts val="1400"/>
              <a:buNone/>
            </a:pPr>
            <a:r>
              <a:rPr lang="en"/>
              <a:t>Goal for Map and Match is to map the tools that already exist in county and can be adapted and scaled quickly. </a:t>
            </a:r>
            <a:endParaRPr/>
          </a:p>
        </p:txBody>
      </p:sp>
      <p:sp>
        <p:nvSpPr>
          <p:cNvPr id="543" name="Google Shape;543;ge3298f9377_0_110: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e3298f9377_0_333:notes"/>
          <p:cNvSpPr txBox="1"/>
          <p:nvPr>
            <p:ph idx="1" type="body"/>
          </p:nvPr>
        </p:nvSpPr>
        <p:spPr>
          <a:xfrm>
            <a:off x="938848" y="17001780"/>
            <a:ext cx="7510800" cy="13910400"/>
          </a:xfrm>
          <a:prstGeom prst="rect">
            <a:avLst/>
          </a:prstGeom>
          <a:noFill/>
          <a:ln>
            <a:noFill/>
          </a:ln>
        </p:spPr>
        <p:txBody>
          <a:bodyPr anchorCtr="0" anchor="t" bIns="86675" lIns="173375" spcFirstLastPara="1" rIns="173375" wrap="square" tIns="86675">
            <a:noAutofit/>
          </a:bodyPr>
          <a:lstStyle/>
          <a:p>
            <a:pPr indent="0" lvl="0" marL="0" rtl="0" algn="l">
              <a:lnSpc>
                <a:spcPct val="100000"/>
              </a:lnSpc>
              <a:spcBef>
                <a:spcPts val="0"/>
              </a:spcBef>
              <a:spcAft>
                <a:spcPts val="0"/>
              </a:spcAft>
              <a:buSzPts val="1400"/>
              <a:buNone/>
            </a:pPr>
            <a:r>
              <a:t/>
            </a:r>
            <a:endParaRPr/>
          </a:p>
        </p:txBody>
      </p:sp>
      <p:sp>
        <p:nvSpPr>
          <p:cNvPr id="559" name="Google Shape;559;ge3298f9377_0_333: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e3298f9377_0_550:notes"/>
          <p:cNvSpPr txBox="1"/>
          <p:nvPr>
            <p:ph idx="1" type="body"/>
          </p:nvPr>
        </p:nvSpPr>
        <p:spPr>
          <a:xfrm>
            <a:off x="938848" y="17001780"/>
            <a:ext cx="7510800" cy="13910400"/>
          </a:xfrm>
          <a:prstGeom prst="rect">
            <a:avLst/>
          </a:prstGeom>
          <a:noFill/>
          <a:ln>
            <a:noFill/>
          </a:ln>
        </p:spPr>
        <p:txBody>
          <a:bodyPr anchorCtr="0" anchor="t" bIns="86675" lIns="173375" spcFirstLastPara="1" rIns="173375" wrap="square" tIns="86675">
            <a:noAutofit/>
          </a:bodyPr>
          <a:lstStyle/>
          <a:p>
            <a:pPr indent="0" lvl="0" marL="0" rtl="0" algn="l">
              <a:lnSpc>
                <a:spcPct val="100000"/>
              </a:lnSpc>
              <a:spcBef>
                <a:spcPts val="0"/>
              </a:spcBef>
              <a:spcAft>
                <a:spcPts val="0"/>
              </a:spcAft>
              <a:buSzPts val="1400"/>
              <a:buNone/>
            </a:pPr>
            <a:r>
              <a:rPr lang="en"/>
              <a:t>During the Map and Match project, our team worked closely with other organizations to coordinate our efforts. We aligned both USAID and GIZ use cases. We worked with partners to develop our survey tool, help us understand how to define our use cases, and understand scale. </a:t>
            </a:r>
            <a:endParaRPr/>
          </a:p>
        </p:txBody>
      </p:sp>
      <p:sp>
        <p:nvSpPr>
          <p:cNvPr id="567" name="Google Shape;567;ge3298f9377_0_550: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e3298f9377_0_755:notes"/>
          <p:cNvSpPr txBox="1"/>
          <p:nvPr>
            <p:ph idx="1" type="body"/>
          </p:nvPr>
        </p:nvSpPr>
        <p:spPr>
          <a:xfrm>
            <a:off x="938848" y="17001780"/>
            <a:ext cx="7510800" cy="13910400"/>
          </a:xfrm>
          <a:prstGeom prst="rect">
            <a:avLst/>
          </a:prstGeom>
          <a:noFill/>
          <a:ln>
            <a:noFill/>
          </a:ln>
        </p:spPr>
        <p:txBody>
          <a:bodyPr anchorCtr="0" anchor="t" bIns="86675" lIns="173375" spcFirstLastPara="1" rIns="173375" wrap="square" tIns="86675">
            <a:noAutofit/>
          </a:bodyPr>
          <a:lstStyle/>
          <a:p>
            <a:pPr indent="0" lvl="0" marL="0" rtl="0" algn="l">
              <a:lnSpc>
                <a:spcPct val="100000"/>
              </a:lnSpc>
              <a:spcBef>
                <a:spcPts val="0"/>
              </a:spcBef>
              <a:spcAft>
                <a:spcPts val="0"/>
              </a:spcAft>
              <a:buSzPts val="1400"/>
              <a:buNone/>
            </a:pPr>
            <a:r>
              <a:t/>
            </a:r>
            <a:endParaRPr b="1"/>
          </a:p>
        </p:txBody>
      </p:sp>
      <p:sp>
        <p:nvSpPr>
          <p:cNvPr id="588" name="Google Shape;588;ge3298f9377_0_755:notes"/>
          <p:cNvSpPr/>
          <p:nvPr>
            <p:ph idx="2" type="sldImg"/>
          </p:nvPr>
        </p:nvSpPr>
        <p:spPr>
          <a:xfrm>
            <a:off x="-5903913" y="4416425"/>
            <a:ext cx="21196200" cy="1192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 Id="rId3"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png"/><Relationship Id="rId3" Type="http://schemas.openxmlformats.org/officeDocument/2006/relationships/image" Target="../media/image27.png"/><Relationship Id="rId4"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 Id="rId3" Type="http://schemas.openxmlformats.org/officeDocument/2006/relationships/image" Target="../media/image23.png"/><Relationship Id="rId4" Type="http://schemas.openxmlformats.org/officeDocument/2006/relationships/image" Target="../media/image3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23.png"/><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jpg"/><Relationship Id="rId3" Type="http://schemas.openxmlformats.org/officeDocument/2006/relationships/image" Target="../media/image24.png"/><Relationship Id="rId4" Type="http://schemas.openxmlformats.org/officeDocument/2006/relationships/image" Target="../media/image3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png"/><Relationship Id="rId3"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 Id="rId3" Type="http://schemas.openxmlformats.org/officeDocument/2006/relationships/image" Target="../media/image30.png"/><Relationship Id="rId4" Type="http://schemas.openxmlformats.org/officeDocument/2006/relationships/image" Target="../media/image3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 Id="rId3" Type="http://schemas.openxmlformats.org/officeDocument/2006/relationships/image" Target="../media/image30.png"/><Relationship Id="rId4" Type="http://schemas.openxmlformats.org/officeDocument/2006/relationships/image" Target="../media/image3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3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 Id="rId3" Type="http://schemas.openxmlformats.org/officeDocument/2006/relationships/image" Target="../media/image3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2.png"/><Relationship Id="rId3" Type="http://schemas.openxmlformats.org/officeDocument/2006/relationships/image" Target="../media/image4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 Id="rId3" Type="http://schemas.openxmlformats.org/officeDocument/2006/relationships/image" Target="../media/image4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3.png"/><Relationship Id="rId3" Type="http://schemas.openxmlformats.org/officeDocument/2006/relationships/image" Target="../media/image4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 Id="rId3" Type="http://schemas.openxmlformats.org/officeDocument/2006/relationships/image" Target="../media/image4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8.png"/><Relationship Id="rId3" Type="http://schemas.openxmlformats.org/officeDocument/2006/relationships/image" Target="../media/image4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9.png"/><Relationship Id="rId3" Type="http://schemas.openxmlformats.org/officeDocument/2006/relationships/image" Target="../media/image27.png"/><Relationship Id="rId4" Type="http://schemas.openxmlformats.org/officeDocument/2006/relationships/image" Target="../media/image3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1.png"/><Relationship Id="rId3" Type="http://schemas.openxmlformats.org/officeDocument/2006/relationships/image" Target="../media/image4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41.png"/><Relationship Id="rId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41.png"/><Relationship Id="rId4" Type="http://schemas.openxmlformats.org/officeDocument/2006/relationships/image" Target="../media/image4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 Id="rId3" Type="http://schemas.openxmlformats.org/officeDocument/2006/relationships/image" Target="../media/image37.png"/><Relationship Id="rId4" Type="http://schemas.openxmlformats.org/officeDocument/2006/relationships/image" Target="../media/image6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jpg"/><Relationship Id="rId3" Type="http://schemas.openxmlformats.org/officeDocument/2006/relationships/image" Target="../media/image37.png"/><Relationship Id="rId4" Type="http://schemas.openxmlformats.org/officeDocument/2006/relationships/image" Target="../media/image6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jpg"/><Relationship Id="rId3" Type="http://schemas.openxmlformats.org/officeDocument/2006/relationships/image" Target="../media/image32.png"/><Relationship Id="rId4" Type="http://schemas.openxmlformats.org/officeDocument/2006/relationships/image" Target="../media/image6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2.png"/><Relationship Id="rId3" Type="http://schemas.openxmlformats.org/officeDocument/2006/relationships/image" Target="../media/image4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1"/>
        </a:solidFill>
      </p:bgPr>
    </p:bg>
    <p:spTree>
      <p:nvGrpSpPr>
        <p:cNvPr id="50" name="Shape 50"/>
        <p:cNvGrpSpPr/>
        <p:nvPr/>
      </p:nvGrpSpPr>
      <p:grpSpPr>
        <a:xfrm>
          <a:off x="0" y="0"/>
          <a:ext cx="0" cy="0"/>
          <a:chOff x="0" y="0"/>
          <a:chExt cx="0" cy="0"/>
        </a:xfrm>
      </p:grpSpPr>
      <p:sp>
        <p:nvSpPr>
          <p:cNvPr id="51" name="Google Shape;51;p13"/>
          <p:cNvSpPr/>
          <p:nvPr>
            <p:ph type="title"/>
          </p:nvPr>
        </p:nvSpPr>
        <p:spPr>
          <a:xfrm>
            <a:off x="0" y="173818"/>
            <a:ext cx="5797500" cy="547800"/>
          </a:xfrm>
          <a:prstGeom prst="round1Rect">
            <a:avLst>
              <a:gd fmla="val 16667" name="adj"/>
            </a:avLst>
          </a:prstGeom>
          <a:solidFill>
            <a:srgbClr val="6B8891"/>
          </a:solidFill>
          <a:ln>
            <a:noFill/>
          </a:ln>
        </p:spPr>
        <p:txBody>
          <a:bodyPr anchorCtr="0" anchor="ctr" bIns="137150" lIns="137150" spcFirstLastPara="1" rIns="137150" wrap="square" tIns="137150">
            <a:normAutofit/>
          </a:bodyPr>
          <a:lstStyle>
            <a:lvl1pPr lvl="0" rtl="0" algn="ctr">
              <a:lnSpc>
                <a:spcPct val="90000"/>
              </a:lnSpc>
              <a:spcBef>
                <a:spcPts val="0"/>
              </a:spcBef>
              <a:spcAft>
                <a:spcPts val="0"/>
              </a:spcAft>
              <a:buClr>
                <a:srgbClr val="262626"/>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514447" y="1322551"/>
            <a:ext cx="8183400" cy="30993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SzPts val="1400"/>
              <a:buChar char="●"/>
              <a:defRPr/>
            </a:lvl1pPr>
            <a:lvl2pPr indent="-317500" lvl="1" marL="914400" rtl="0" algn="l">
              <a:lnSpc>
                <a:spcPct val="100000"/>
              </a:lnSpc>
              <a:spcBef>
                <a:spcPts val="1200"/>
              </a:spcBef>
              <a:spcAft>
                <a:spcPts val="0"/>
              </a:spcAft>
              <a:buSzPts val="1400"/>
              <a:buChar char="○"/>
              <a:defRPr/>
            </a:lvl2pPr>
            <a:lvl3pPr indent="-317500" lvl="2" marL="1371600" rtl="0" algn="l">
              <a:lnSpc>
                <a:spcPct val="100000"/>
              </a:lnSpc>
              <a:spcBef>
                <a:spcPts val="1200"/>
              </a:spcBef>
              <a:spcAft>
                <a:spcPts val="0"/>
              </a:spcAft>
              <a:buSzPts val="1400"/>
              <a:buChar char="■"/>
              <a:defRPr/>
            </a:lvl3pPr>
            <a:lvl4pPr indent="-317500" lvl="3" marL="1828800" rtl="0" algn="l">
              <a:lnSpc>
                <a:spcPct val="100000"/>
              </a:lnSpc>
              <a:spcBef>
                <a:spcPts val="1200"/>
              </a:spcBef>
              <a:spcAft>
                <a:spcPts val="0"/>
              </a:spcAft>
              <a:buSzPts val="1400"/>
              <a:buChar char="●"/>
              <a:defRPr/>
            </a:lvl4pPr>
            <a:lvl5pPr indent="-317500" lvl="4" marL="2286000" rtl="0" algn="l">
              <a:lnSpc>
                <a:spcPct val="100000"/>
              </a:lnSpc>
              <a:spcBef>
                <a:spcPts val="1200"/>
              </a:spcBef>
              <a:spcAft>
                <a:spcPts val="0"/>
              </a:spcAft>
              <a:buSzPts val="1400"/>
              <a:buChar char="○"/>
              <a:defRPr/>
            </a:lvl5pPr>
            <a:lvl6pPr indent="-317500" lvl="5" marL="2743200" rtl="0" algn="l">
              <a:lnSpc>
                <a:spcPct val="100000"/>
              </a:lnSpc>
              <a:spcBef>
                <a:spcPts val="1200"/>
              </a:spcBef>
              <a:spcAft>
                <a:spcPts val="0"/>
              </a:spcAft>
              <a:buSzPts val="1400"/>
              <a:buChar char="■"/>
              <a:defRPr/>
            </a:lvl6pPr>
            <a:lvl7pPr indent="-317500" lvl="6" marL="3200400" rtl="0" algn="l">
              <a:lnSpc>
                <a:spcPct val="100000"/>
              </a:lnSpc>
              <a:spcBef>
                <a:spcPts val="1200"/>
              </a:spcBef>
              <a:spcAft>
                <a:spcPts val="0"/>
              </a:spcAft>
              <a:buSzPts val="1400"/>
              <a:buChar char="●"/>
              <a:defRPr/>
            </a:lvl7pPr>
            <a:lvl8pPr indent="-317500" lvl="7" marL="3657600" rtl="0" algn="l">
              <a:lnSpc>
                <a:spcPct val="100000"/>
              </a:lnSpc>
              <a:spcBef>
                <a:spcPts val="1200"/>
              </a:spcBef>
              <a:spcAft>
                <a:spcPts val="0"/>
              </a:spcAft>
              <a:buSzPts val="1400"/>
              <a:buChar char="○"/>
              <a:defRPr/>
            </a:lvl8pPr>
            <a:lvl9pPr indent="-317500" lvl="8" marL="4114800" rtl="0" algn="l">
              <a:lnSpc>
                <a:spcPct val="100000"/>
              </a:lnSpc>
              <a:spcBef>
                <a:spcPts val="1200"/>
              </a:spcBef>
              <a:spcAft>
                <a:spcPts val="1200"/>
              </a:spcAft>
              <a:buSzPts val="1400"/>
              <a:buChar char="■"/>
              <a:defRPr/>
            </a:lvl9pPr>
          </a:lstStyle>
          <a:p/>
        </p:txBody>
      </p:sp>
      <p:sp>
        <p:nvSpPr>
          <p:cNvPr id="53" name="Google Shape;53;p13"/>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p:nvPr>
            <p:ph idx="12" type="sldNum"/>
          </p:nvPr>
        </p:nvSpPr>
        <p:spPr>
          <a:xfrm>
            <a:off x="8069191" y="4663440"/>
            <a:ext cx="274200" cy="274200"/>
          </a:xfrm>
          <a:prstGeom prst="ellipse">
            <a:avLst/>
          </a:prstGeom>
          <a:solidFill>
            <a:srgbClr val="1D1D1D">
              <a:alpha val="69800"/>
            </a:srgbClr>
          </a:solidFill>
          <a:ln>
            <a:noFill/>
          </a:ln>
        </p:spPr>
        <p:txBody>
          <a:bodyPr anchorCtr="0" anchor="ctr" bIns="34275" lIns="13700" spcFirstLastPara="1" rIns="13700" wrap="square" tIns="34275">
            <a:normAutofit lnSpcReduction="20000"/>
          </a:bodyPr>
          <a:lstStyle>
            <a:lvl1pPr indent="0" lvl="0" marL="0" rtl="0" algn="r">
              <a:spcBef>
                <a:spcPts val="0"/>
              </a:spcBef>
              <a:spcAft>
                <a:spcPts val="0"/>
              </a:spcAft>
              <a:buClr>
                <a:srgbClr val="FFFFFF"/>
              </a:buClr>
              <a:buSzPts val="800"/>
              <a:buFont typeface="Gill Sans"/>
              <a:buNone/>
              <a:defRPr/>
            </a:lvl1pPr>
            <a:lvl2pPr indent="0" lvl="1" marL="0" rtl="0" algn="r">
              <a:spcBef>
                <a:spcPts val="0"/>
              </a:spcBef>
              <a:spcAft>
                <a:spcPts val="0"/>
              </a:spcAft>
              <a:buClr>
                <a:srgbClr val="FFFFFF"/>
              </a:buClr>
              <a:buSzPts val="800"/>
              <a:buFont typeface="Gill Sans"/>
              <a:buNone/>
              <a:defRPr/>
            </a:lvl2pPr>
            <a:lvl3pPr indent="0" lvl="2" marL="0" rtl="0" algn="r">
              <a:spcBef>
                <a:spcPts val="0"/>
              </a:spcBef>
              <a:spcAft>
                <a:spcPts val="0"/>
              </a:spcAft>
              <a:buClr>
                <a:srgbClr val="FFFFFF"/>
              </a:buClr>
              <a:buSzPts val="800"/>
              <a:buFont typeface="Gill Sans"/>
              <a:buNone/>
              <a:defRPr/>
            </a:lvl3pPr>
            <a:lvl4pPr indent="0" lvl="3" marL="0" rtl="0" algn="r">
              <a:spcBef>
                <a:spcPts val="0"/>
              </a:spcBef>
              <a:spcAft>
                <a:spcPts val="0"/>
              </a:spcAft>
              <a:buClr>
                <a:srgbClr val="FFFFFF"/>
              </a:buClr>
              <a:buSzPts val="800"/>
              <a:buFont typeface="Gill Sans"/>
              <a:buNone/>
              <a:defRPr/>
            </a:lvl4pPr>
            <a:lvl5pPr indent="0" lvl="4" marL="0" rtl="0" algn="r">
              <a:spcBef>
                <a:spcPts val="0"/>
              </a:spcBef>
              <a:spcAft>
                <a:spcPts val="0"/>
              </a:spcAft>
              <a:buClr>
                <a:srgbClr val="FFFFFF"/>
              </a:buClr>
              <a:buSzPts val="800"/>
              <a:buFont typeface="Gill Sans"/>
              <a:buNone/>
              <a:defRPr/>
            </a:lvl5pPr>
            <a:lvl6pPr indent="0" lvl="5" marL="0" rtl="0" algn="r">
              <a:spcBef>
                <a:spcPts val="0"/>
              </a:spcBef>
              <a:spcAft>
                <a:spcPts val="0"/>
              </a:spcAft>
              <a:buClr>
                <a:srgbClr val="FFFFFF"/>
              </a:buClr>
              <a:buSzPts val="800"/>
              <a:buFont typeface="Gill Sans"/>
              <a:buNone/>
              <a:defRPr/>
            </a:lvl6pPr>
            <a:lvl7pPr indent="0" lvl="6" marL="0" rtl="0" algn="r">
              <a:spcBef>
                <a:spcPts val="0"/>
              </a:spcBef>
              <a:spcAft>
                <a:spcPts val="0"/>
              </a:spcAft>
              <a:buClr>
                <a:srgbClr val="FFFFFF"/>
              </a:buClr>
              <a:buSzPts val="800"/>
              <a:buFont typeface="Gill Sans"/>
              <a:buNone/>
              <a:defRPr/>
            </a:lvl7pPr>
            <a:lvl8pPr indent="0" lvl="7" marL="0" rtl="0" algn="r">
              <a:spcBef>
                <a:spcPts val="0"/>
              </a:spcBef>
              <a:spcAft>
                <a:spcPts val="0"/>
              </a:spcAft>
              <a:buClr>
                <a:srgbClr val="FFFFFF"/>
              </a:buClr>
              <a:buSzPts val="800"/>
              <a:buFont typeface="Gill Sans"/>
              <a:buNone/>
              <a:defRPr/>
            </a:lvl8pPr>
            <a:lvl9pPr indent="0" lvl="8" marL="0" rtl="0" algn="r">
              <a:spcBef>
                <a:spcPts val="0"/>
              </a:spcBef>
              <a:spcAft>
                <a:spcPts val="0"/>
              </a:spcAft>
              <a:buClr>
                <a:srgbClr val="FFFFFF"/>
              </a:buClr>
              <a:buSzPts val="800"/>
              <a:buFont typeface="Gill Sans"/>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56" name="Shape 56"/>
        <p:cNvGrpSpPr/>
        <p:nvPr/>
      </p:nvGrpSpPr>
      <p:grpSpPr>
        <a:xfrm>
          <a:off x="0" y="0"/>
          <a:ext cx="0" cy="0"/>
          <a:chOff x="0" y="0"/>
          <a:chExt cx="0" cy="0"/>
        </a:xfrm>
      </p:grpSpPr>
      <p:sp>
        <p:nvSpPr>
          <p:cNvPr id="57" name="Google Shape;57;p14"/>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58" name="Google Shape;58;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900">
                <a:solidFill>
                  <a:srgbClr val="888E92"/>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9" name="Google Shape;59;p14"/>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b="0" i="0" sz="900" u="none" cap="none" strike="noStrike">
                <a:solidFill>
                  <a:srgbClr val="888E92"/>
                </a:solidFill>
                <a:latin typeface="Calibri"/>
                <a:ea typeface="Calibri"/>
                <a:cs typeface="Calibri"/>
                <a:sym typeface="Calibri"/>
              </a:defRPr>
            </a:lvl1pPr>
            <a:lvl2pPr indent="0" lvl="1" marL="0" rtl="0" algn="r">
              <a:spcBef>
                <a:spcPts val="0"/>
              </a:spcBef>
              <a:buNone/>
              <a:defRPr b="0" i="0" sz="900" u="none" cap="none" strike="noStrike">
                <a:solidFill>
                  <a:srgbClr val="888E92"/>
                </a:solidFill>
                <a:latin typeface="Calibri"/>
                <a:ea typeface="Calibri"/>
                <a:cs typeface="Calibri"/>
                <a:sym typeface="Calibri"/>
              </a:defRPr>
            </a:lvl2pPr>
            <a:lvl3pPr indent="0" lvl="2" marL="0" rtl="0" algn="r">
              <a:spcBef>
                <a:spcPts val="0"/>
              </a:spcBef>
              <a:buNone/>
              <a:defRPr b="0" i="0" sz="900" u="none" cap="none" strike="noStrike">
                <a:solidFill>
                  <a:srgbClr val="888E92"/>
                </a:solidFill>
                <a:latin typeface="Calibri"/>
                <a:ea typeface="Calibri"/>
                <a:cs typeface="Calibri"/>
                <a:sym typeface="Calibri"/>
              </a:defRPr>
            </a:lvl3pPr>
            <a:lvl4pPr indent="0" lvl="3" marL="0" rtl="0" algn="r">
              <a:spcBef>
                <a:spcPts val="0"/>
              </a:spcBef>
              <a:buNone/>
              <a:defRPr b="0" i="0" sz="900" u="none" cap="none" strike="noStrike">
                <a:solidFill>
                  <a:srgbClr val="888E92"/>
                </a:solidFill>
                <a:latin typeface="Calibri"/>
                <a:ea typeface="Calibri"/>
                <a:cs typeface="Calibri"/>
                <a:sym typeface="Calibri"/>
              </a:defRPr>
            </a:lvl4pPr>
            <a:lvl5pPr indent="0" lvl="4" marL="0" rtl="0" algn="r">
              <a:spcBef>
                <a:spcPts val="0"/>
              </a:spcBef>
              <a:buNone/>
              <a:defRPr b="0" i="0" sz="900" u="none" cap="none" strike="noStrike">
                <a:solidFill>
                  <a:srgbClr val="888E92"/>
                </a:solidFill>
                <a:latin typeface="Calibri"/>
                <a:ea typeface="Calibri"/>
                <a:cs typeface="Calibri"/>
                <a:sym typeface="Calibri"/>
              </a:defRPr>
            </a:lvl5pPr>
            <a:lvl6pPr indent="0" lvl="5" marL="0" rtl="0" algn="r">
              <a:spcBef>
                <a:spcPts val="0"/>
              </a:spcBef>
              <a:buNone/>
              <a:defRPr b="0" i="0" sz="900" u="none" cap="none" strike="noStrike">
                <a:solidFill>
                  <a:srgbClr val="888E92"/>
                </a:solidFill>
                <a:latin typeface="Calibri"/>
                <a:ea typeface="Calibri"/>
                <a:cs typeface="Calibri"/>
                <a:sym typeface="Calibri"/>
              </a:defRPr>
            </a:lvl6pPr>
            <a:lvl7pPr indent="0" lvl="6" marL="0" rtl="0" algn="r">
              <a:spcBef>
                <a:spcPts val="0"/>
              </a:spcBef>
              <a:buNone/>
              <a:defRPr b="0" i="0" sz="900" u="none" cap="none" strike="noStrike">
                <a:solidFill>
                  <a:srgbClr val="888E92"/>
                </a:solidFill>
                <a:latin typeface="Calibri"/>
                <a:ea typeface="Calibri"/>
                <a:cs typeface="Calibri"/>
                <a:sym typeface="Calibri"/>
              </a:defRPr>
            </a:lvl7pPr>
            <a:lvl8pPr indent="0" lvl="7" marL="0" rtl="0" algn="r">
              <a:spcBef>
                <a:spcPts val="0"/>
              </a:spcBef>
              <a:buNone/>
              <a:defRPr b="0" i="0" sz="900" u="none" cap="none" strike="noStrike">
                <a:solidFill>
                  <a:srgbClr val="888E92"/>
                </a:solidFill>
                <a:latin typeface="Calibri"/>
                <a:ea typeface="Calibri"/>
                <a:cs typeface="Calibri"/>
                <a:sym typeface="Calibri"/>
              </a:defRPr>
            </a:lvl8pPr>
            <a:lvl9pPr indent="0" lvl="8" marL="0" rtl="0" algn="r">
              <a:spcBef>
                <a:spcPts val="0"/>
              </a:spcBef>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14"/>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14"/>
          <p:cNvSpPr txBox="1"/>
          <p:nvPr>
            <p:ph idx="1" type="body"/>
          </p:nvPr>
        </p:nvSpPr>
        <p:spPr>
          <a:xfrm>
            <a:off x="457200" y="1107281"/>
            <a:ext cx="8229600" cy="34005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62" name="Google Shape;62;p14"/>
          <p:cNvPicPr preferRelativeResize="0"/>
          <p:nvPr/>
        </p:nvPicPr>
        <p:blipFill rotWithShape="1">
          <a:blip r:embed="rId2">
            <a:alphaModFix/>
          </a:blip>
          <a:srcRect b="0" l="0" r="0" t="0"/>
          <a:stretch/>
        </p:blipFill>
        <p:spPr>
          <a:xfrm>
            <a:off x="268356" y="4315144"/>
            <a:ext cx="1632807" cy="63515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bg>
      <p:bgPr>
        <a:solidFill>
          <a:srgbClr val="709DB0"/>
        </a:solidFill>
      </p:bgPr>
    </p:bg>
    <p:spTree>
      <p:nvGrpSpPr>
        <p:cNvPr id="63" name="Shape 63"/>
        <p:cNvGrpSpPr/>
        <p:nvPr/>
      </p:nvGrpSpPr>
      <p:grpSpPr>
        <a:xfrm>
          <a:off x="0" y="0"/>
          <a:ext cx="0" cy="0"/>
          <a:chOff x="0" y="0"/>
          <a:chExt cx="0" cy="0"/>
        </a:xfrm>
      </p:grpSpPr>
      <p:sp>
        <p:nvSpPr>
          <p:cNvPr id="64" name="Google Shape;64;p15"/>
          <p:cNvSpPr/>
          <p:nvPr/>
        </p:nvSpPr>
        <p:spPr>
          <a:xfrm>
            <a:off x="-22860" y="235744"/>
            <a:ext cx="9189600" cy="4672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5" name="Google Shape;65;p15"/>
          <p:cNvSpPr txBox="1"/>
          <p:nvPr/>
        </p:nvSpPr>
        <p:spPr>
          <a:xfrm>
            <a:off x="2800366" y="2182983"/>
            <a:ext cx="5896800" cy="4641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000"/>
              <a:buFont typeface="Arial"/>
              <a:buNone/>
            </a:pPr>
            <a:r>
              <a:t/>
            </a:r>
            <a:endParaRPr b="0" i="0" sz="3000" u="none" cap="none" strike="noStrike">
              <a:solidFill>
                <a:srgbClr val="012F3B"/>
              </a:solidFill>
              <a:latin typeface="Helvetica Neue"/>
              <a:ea typeface="Helvetica Neue"/>
              <a:cs typeface="Helvetica Neue"/>
              <a:sym typeface="Helvetica Neue"/>
            </a:endParaRPr>
          </a:p>
        </p:txBody>
      </p:sp>
      <p:grpSp>
        <p:nvGrpSpPr>
          <p:cNvPr id="66" name="Google Shape;66;p15"/>
          <p:cNvGrpSpPr/>
          <p:nvPr/>
        </p:nvGrpSpPr>
        <p:grpSpPr>
          <a:xfrm>
            <a:off x="472950" y="1391892"/>
            <a:ext cx="1528926" cy="1528926"/>
            <a:chOff x="315340" y="2230083"/>
            <a:chExt cx="3297943" cy="3297943"/>
          </a:xfrm>
        </p:grpSpPr>
        <p:sp>
          <p:nvSpPr>
            <p:cNvPr id="67" name="Google Shape;67;p15"/>
            <p:cNvSpPr/>
            <p:nvPr/>
          </p:nvSpPr>
          <p:spPr>
            <a:xfrm>
              <a:off x="480575" y="2395537"/>
              <a:ext cx="2966641" cy="2967348"/>
            </a:xfrm>
            <a:custGeom>
              <a:rect b="b" l="l" r="r" t="t"/>
              <a:pathLst>
                <a:path extrusionOk="0" h="2509385" w="1898650">
                  <a:moveTo>
                    <a:pt x="0" y="0"/>
                  </a:moveTo>
                  <a:lnTo>
                    <a:pt x="1582202" y="0"/>
                  </a:lnTo>
                  <a:cubicBezTo>
                    <a:pt x="1756971" y="0"/>
                    <a:pt x="1898650" y="141679"/>
                    <a:pt x="1898650" y="316448"/>
                  </a:cubicBezTo>
                  <a:lnTo>
                    <a:pt x="1898650" y="2503035"/>
                  </a:lnTo>
                  <a:lnTo>
                    <a:pt x="6350" y="2509385"/>
                  </a:lnTo>
                  <a:cubicBezTo>
                    <a:pt x="4233" y="1672923"/>
                    <a:pt x="2117" y="83646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pic>
          <p:nvPicPr>
            <p:cNvPr id="68" name="Google Shape;68;p15"/>
            <p:cNvPicPr preferRelativeResize="0"/>
            <p:nvPr/>
          </p:nvPicPr>
          <p:blipFill rotWithShape="1">
            <a:blip r:embed="rId2">
              <a:alphaModFix/>
            </a:blip>
            <a:srcRect b="0" l="0" r="0" t="0"/>
            <a:stretch/>
          </p:blipFill>
          <p:spPr>
            <a:xfrm>
              <a:off x="315340" y="2230083"/>
              <a:ext cx="3297943" cy="3297943"/>
            </a:xfrm>
            <a:prstGeom prst="rect">
              <a:avLst/>
            </a:prstGeom>
            <a:noFill/>
            <a:ln>
              <a:noFill/>
            </a:ln>
          </p:spPr>
        </p:pic>
      </p:grpSp>
      <p:sp>
        <p:nvSpPr>
          <p:cNvPr id="69" name="Google Shape;69;p15"/>
          <p:cNvSpPr txBox="1"/>
          <p:nvPr/>
        </p:nvSpPr>
        <p:spPr>
          <a:xfrm>
            <a:off x="4688378" y="1229900"/>
            <a:ext cx="4008900" cy="4641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000"/>
              <a:buFont typeface="Arial"/>
              <a:buNone/>
            </a:pPr>
            <a:r>
              <a:t/>
            </a:r>
            <a:endParaRPr b="0" i="0" sz="3000" u="none" cap="none" strike="noStrike">
              <a:solidFill>
                <a:srgbClr val="012F3B"/>
              </a:solidFill>
              <a:latin typeface="Helvetica Neue"/>
              <a:ea typeface="Helvetica Neue"/>
              <a:cs typeface="Helvetica Neue"/>
              <a:sym typeface="Helvetica Neue"/>
            </a:endParaRPr>
          </a:p>
        </p:txBody>
      </p:sp>
      <p:sp>
        <p:nvSpPr>
          <p:cNvPr id="70" name="Google Shape;70;p15"/>
          <p:cNvSpPr txBox="1"/>
          <p:nvPr>
            <p:ph type="ctrTitle"/>
          </p:nvPr>
        </p:nvSpPr>
        <p:spPr>
          <a:xfrm>
            <a:off x="2497463" y="1560745"/>
            <a:ext cx="6067800" cy="135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012F3B"/>
              </a:buClr>
              <a:buSzPts val="5000"/>
              <a:buFont typeface="Arial"/>
              <a:buNone/>
              <a:defRPr sz="5000">
                <a:solidFill>
                  <a:srgbClr val="012F3B"/>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71" name="Google Shape;71;p15"/>
          <p:cNvPicPr preferRelativeResize="0"/>
          <p:nvPr/>
        </p:nvPicPr>
        <p:blipFill rotWithShape="1">
          <a:blip r:embed="rId3">
            <a:alphaModFix/>
          </a:blip>
          <a:srcRect b="0" l="0" r="0" t="0"/>
          <a:stretch/>
        </p:blipFill>
        <p:spPr>
          <a:xfrm>
            <a:off x="3098342" y="3761261"/>
            <a:ext cx="2947315" cy="114649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Title and Content 1">
    <p:spTree>
      <p:nvGrpSpPr>
        <p:cNvPr id="72" name="Shape 72"/>
        <p:cNvGrpSpPr/>
        <p:nvPr/>
      </p:nvGrpSpPr>
      <p:grpSpPr>
        <a:xfrm>
          <a:off x="0" y="0"/>
          <a:ext cx="0" cy="0"/>
          <a:chOff x="0" y="0"/>
          <a:chExt cx="0" cy="0"/>
        </a:xfrm>
      </p:grpSpPr>
      <p:sp>
        <p:nvSpPr>
          <p:cNvPr id="73" name="Google Shape;73;p16"/>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lt1"/>
              </a:buClr>
              <a:buSzPts val="900"/>
              <a:buFont typeface="Calibri"/>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74" name="Google Shape;74;p16"/>
          <p:cNvSpPr txBox="1"/>
          <p:nvPr>
            <p:ph idx="11" type="ftr"/>
          </p:nvPr>
        </p:nvSpPr>
        <p:spPr>
          <a:xfrm>
            <a:off x="3028950" y="4767263"/>
            <a:ext cx="3086100" cy="273900"/>
          </a:xfrm>
          <a:prstGeom prst="rect">
            <a:avLst/>
          </a:prstGeom>
          <a:noFill/>
          <a:ln>
            <a:noFill/>
          </a:ln>
        </p:spPr>
        <p:txBody>
          <a:bodyPr anchorCtr="0" anchor="ctr" bIns="25700" lIns="51425" spcFirstLastPara="1" rIns="51425" wrap="square" tIns="25700">
            <a:noAutofit/>
          </a:bodyPr>
          <a:lstStyle>
            <a:lvl1pPr lvl="0" rtl="0" algn="ctr">
              <a:lnSpc>
                <a:spcPct val="100000"/>
              </a:lnSpc>
              <a:spcBef>
                <a:spcPts val="0"/>
              </a:spcBef>
              <a:spcAft>
                <a:spcPts val="0"/>
              </a:spcAft>
              <a:buClr>
                <a:srgbClr val="888E92"/>
              </a:buClr>
              <a:buSzPts val="800"/>
              <a:buFont typeface="Calibri"/>
              <a:buNone/>
              <a:defRPr sz="900">
                <a:solidFill>
                  <a:srgbClr val="888E92"/>
                </a:solidFill>
              </a:defRPr>
            </a:lvl1pPr>
            <a:lvl2pPr lvl="1" rtl="0" algn="l">
              <a:lnSpc>
                <a:spcPct val="100000"/>
              </a:lnSpc>
              <a:spcBef>
                <a:spcPts val="0"/>
              </a:spcBef>
              <a:spcAft>
                <a:spcPts val="0"/>
              </a:spcAft>
              <a:buClr>
                <a:schemeClr val="dk1"/>
              </a:buClr>
              <a:buSzPts val="800"/>
              <a:buFont typeface="Calibri"/>
              <a:buNone/>
              <a:defRPr sz="1100"/>
            </a:lvl2pPr>
            <a:lvl3pPr lvl="2" rtl="0" algn="l">
              <a:lnSpc>
                <a:spcPct val="100000"/>
              </a:lnSpc>
              <a:spcBef>
                <a:spcPts val="0"/>
              </a:spcBef>
              <a:spcAft>
                <a:spcPts val="0"/>
              </a:spcAft>
              <a:buClr>
                <a:schemeClr val="dk1"/>
              </a:buClr>
              <a:buSzPts val="800"/>
              <a:buFont typeface="Calibri"/>
              <a:buNone/>
              <a:defRPr sz="1100"/>
            </a:lvl3pPr>
            <a:lvl4pPr lvl="3" rtl="0" algn="l">
              <a:lnSpc>
                <a:spcPct val="100000"/>
              </a:lnSpc>
              <a:spcBef>
                <a:spcPts val="0"/>
              </a:spcBef>
              <a:spcAft>
                <a:spcPts val="0"/>
              </a:spcAft>
              <a:buClr>
                <a:schemeClr val="dk1"/>
              </a:buClr>
              <a:buSzPts val="800"/>
              <a:buFont typeface="Calibri"/>
              <a:buNone/>
              <a:defRPr sz="1100"/>
            </a:lvl4pPr>
            <a:lvl5pPr lvl="4" rtl="0" algn="l">
              <a:lnSpc>
                <a:spcPct val="100000"/>
              </a:lnSpc>
              <a:spcBef>
                <a:spcPts val="0"/>
              </a:spcBef>
              <a:spcAft>
                <a:spcPts val="0"/>
              </a:spcAft>
              <a:buClr>
                <a:schemeClr val="dk1"/>
              </a:buClr>
              <a:buSzPts val="800"/>
              <a:buFont typeface="Calibri"/>
              <a:buNone/>
              <a:defRPr sz="1100"/>
            </a:lvl5pPr>
            <a:lvl6pPr lvl="5" rtl="0" algn="l">
              <a:lnSpc>
                <a:spcPct val="100000"/>
              </a:lnSpc>
              <a:spcBef>
                <a:spcPts val="0"/>
              </a:spcBef>
              <a:spcAft>
                <a:spcPts val="0"/>
              </a:spcAft>
              <a:buClr>
                <a:schemeClr val="dk1"/>
              </a:buClr>
              <a:buSzPts val="800"/>
              <a:buFont typeface="Calibri"/>
              <a:buNone/>
              <a:defRPr sz="1100"/>
            </a:lvl6pPr>
            <a:lvl7pPr lvl="6" rtl="0" algn="l">
              <a:lnSpc>
                <a:spcPct val="100000"/>
              </a:lnSpc>
              <a:spcBef>
                <a:spcPts val="0"/>
              </a:spcBef>
              <a:spcAft>
                <a:spcPts val="0"/>
              </a:spcAft>
              <a:buClr>
                <a:schemeClr val="dk1"/>
              </a:buClr>
              <a:buSzPts val="800"/>
              <a:buFont typeface="Calibri"/>
              <a:buNone/>
              <a:defRPr sz="1100"/>
            </a:lvl7pPr>
            <a:lvl8pPr lvl="7" rtl="0" algn="l">
              <a:lnSpc>
                <a:spcPct val="100000"/>
              </a:lnSpc>
              <a:spcBef>
                <a:spcPts val="0"/>
              </a:spcBef>
              <a:spcAft>
                <a:spcPts val="0"/>
              </a:spcAft>
              <a:buClr>
                <a:schemeClr val="dk1"/>
              </a:buClr>
              <a:buSzPts val="800"/>
              <a:buFont typeface="Calibri"/>
              <a:buNone/>
              <a:defRPr sz="1100"/>
            </a:lvl8pPr>
            <a:lvl9pPr lvl="8" rtl="0" algn="l">
              <a:lnSpc>
                <a:spcPct val="100000"/>
              </a:lnSpc>
              <a:spcBef>
                <a:spcPts val="0"/>
              </a:spcBef>
              <a:spcAft>
                <a:spcPts val="0"/>
              </a:spcAft>
              <a:buClr>
                <a:schemeClr val="dk1"/>
              </a:buClr>
              <a:buSzPts val="800"/>
              <a:buFont typeface="Calibri"/>
              <a:buNone/>
              <a:defRPr sz="1100"/>
            </a:lvl9pPr>
          </a:lstStyle>
          <a:p/>
        </p:txBody>
      </p:sp>
      <p:sp>
        <p:nvSpPr>
          <p:cNvPr id="75" name="Google Shape;75;p16"/>
          <p:cNvSpPr txBox="1"/>
          <p:nvPr>
            <p:ph idx="12" type="sldNum"/>
          </p:nvPr>
        </p:nvSpPr>
        <p:spPr>
          <a:xfrm>
            <a:off x="6629400" y="4767263"/>
            <a:ext cx="2057400" cy="273900"/>
          </a:xfrm>
          <a:prstGeom prst="rect">
            <a:avLst/>
          </a:prstGeom>
          <a:noFill/>
          <a:ln>
            <a:noFill/>
          </a:ln>
        </p:spPr>
        <p:txBody>
          <a:bodyPr anchorCtr="0" anchor="ctr" bIns="25700" lIns="51425" spcFirstLastPara="1" rIns="51425" wrap="square" tIns="25700">
            <a:normAutofit/>
          </a:bodyPr>
          <a:lstStyle>
            <a:lvl1pPr indent="0" lvl="0"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6" name="Google Shape;76;p16"/>
          <p:cNvSpPr txBox="1"/>
          <p:nvPr>
            <p:ph type="title"/>
          </p:nvPr>
        </p:nvSpPr>
        <p:spPr>
          <a:xfrm>
            <a:off x="457200" y="273844"/>
            <a:ext cx="8229600" cy="547800"/>
          </a:xfrm>
          <a:prstGeom prst="rect">
            <a:avLst/>
          </a:prstGeom>
          <a:noFill/>
          <a:ln>
            <a:noFill/>
          </a:ln>
        </p:spPr>
        <p:txBody>
          <a:bodyPr anchorCtr="0" anchor="ctr" bIns="25700" lIns="51425" spcFirstLastPara="1" rIns="51425" wrap="square" tIns="25700">
            <a:normAutofit/>
          </a:bodyPr>
          <a:lstStyle>
            <a:lvl1pPr lvl="0" rtl="0" algn="l">
              <a:lnSpc>
                <a:spcPct val="90000"/>
              </a:lnSpc>
              <a:spcBef>
                <a:spcPts val="0"/>
              </a:spcBef>
              <a:spcAft>
                <a:spcPts val="0"/>
              </a:spcAft>
              <a:buClr>
                <a:schemeClr val="dk1"/>
              </a:buClr>
              <a:buSzPts val="1100"/>
              <a:buFont typeface="Arial"/>
              <a:buNone/>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77" name="Google Shape;77;p16"/>
          <p:cNvSpPr txBox="1"/>
          <p:nvPr>
            <p:ph idx="1" type="body"/>
          </p:nvPr>
        </p:nvSpPr>
        <p:spPr>
          <a:xfrm>
            <a:off x="457200" y="1107281"/>
            <a:ext cx="8229600" cy="3400500"/>
          </a:xfrm>
          <a:prstGeom prst="rect">
            <a:avLst/>
          </a:prstGeom>
          <a:noFill/>
          <a:ln>
            <a:noFill/>
          </a:ln>
        </p:spPr>
        <p:txBody>
          <a:bodyPr anchorCtr="0" anchor="t" bIns="25700" lIns="51425" spcFirstLastPara="1" rIns="51425" wrap="square" tIns="25700">
            <a:normAutofit/>
          </a:bodyPr>
          <a:lstStyle>
            <a:lvl1pPr indent="-298450" lvl="0" marL="457200" rtl="0" algn="l">
              <a:lnSpc>
                <a:spcPct val="90000"/>
              </a:lnSpc>
              <a:spcBef>
                <a:spcPts val="800"/>
              </a:spcBef>
              <a:spcAft>
                <a:spcPts val="0"/>
              </a:spcAft>
              <a:buClr>
                <a:schemeClr val="dk1"/>
              </a:buClr>
              <a:buSzPts val="1100"/>
              <a:buChar char="●"/>
              <a:defRPr/>
            </a:lvl1pPr>
            <a:lvl2pPr indent="-298450" lvl="1" marL="914400" rtl="0" algn="l">
              <a:lnSpc>
                <a:spcPct val="90000"/>
              </a:lnSpc>
              <a:spcBef>
                <a:spcPts val="1200"/>
              </a:spcBef>
              <a:spcAft>
                <a:spcPts val="0"/>
              </a:spcAft>
              <a:buClr>
                <a:schemeClr val="dk1"/>
              </a:buClr>
              <a:buSzPts val="1100"/>
              <a:buChar char="○"/>
              <a:defRPr/>
            </a:lvl2pPr>
            <a:lvl3pPr indent="-298450" lvl="2" marL="1371600" rtl="0" algn="l">
              <a:lnSpc>
                <a:spcPct val="90000"/>
              </a:lnSpc>
              <a:spcBef>
                <a:spcPts val="1200"/>
              </a:spcBef>
              <a:spcAft>
                <a:spcPts val="0"/>
              </a:spcAft>
              <a:buClr>
                <a:schemeClr val="dk1"/>
              </a:buClr>
              <a:buSzPts val="1100"/>
              <a:buChar char="■"/>
              <a:defRPr/>
            </a:lvl3pPr>
            <a:lvl4pPr indent="-298450" lvl="3" marL="1828800" rtl="0" algn="l">
              <a:lnSpc>
                <a:spcPct val="90000"/>
              </a:lnSpc>
              <a:spcBef>
                <a:spcPts val="1200"/>
              </a:spcBef>
              <a:spcAft>
                <a:spcPts val="0"/>
              </a:spcAft>
              <a:buClr>
                <a:schemeClr val="dk1"/>
              </a:buClr>
              <a:buSzPts val="1100"/>
              <a:buChar char="●"/>
              <a:defRPr/>
            </a:lvl4pPr>
            <a:lvl5pPr indent="-298450" lvl="4" marL="2286000" rtl="0" algn="l">
              <a:lnSpc>
                <a:spcPct val="90000"/>
              </a:lnSpc>
              <a:spcBef>
                <a:spcPts val="1200"/>
              </a:spcBef>
              <a:spcAft>
                <a:spcPts val="0"/>
              </a:spcAft>
              <a:buClr>
                <a:schemeClr val="dk1"/>
              </a:buClr>
              <a:buSzPts val="1100"/>
              <a:buChar char="○"/>
              <a:defRPr/>
            </a:lvl5pPr>
            <a:lvl6pPr indent="-298450" lvl="5" marL="2743200" rtl="0" algn="l">
              <a:lnSpc>
                <a:spcPct val="90000"/>
              </a:lnSpc>
              <a:spcBef>
                <a:spcPts val="1200"/>
              </a:spcBef>
              <a:spcAft>
                <a:spcPts val="0"/>
              </a:spcAft>
              <a:buClr>
                <a:schemeClr val="dk1"/>
              </a:buClr>
              <a:buSzPts val="1100"/>
              <a:buChar char="■"/>
              <a:defRPr/>
            </a:lvl6pPr>
            <a:lvl7pPr indent="-298450" lvl="6" marL="3200400" rtl="0" algn="l">
              <a:lnSpc>
                <a:spcPct val="90000"/>
              </a:lnSpc>
              <a:spcBef>
                <a:spcPts val="1200"/>
              </a:spcBef>
              <a:spcAft>
                <a:spcPts val="0"/>
              </a:spcAft>
              <a:buClr>
                <a:schemeClr val="dk1"/>
              </a:buClr>
              <a:buSzPts val="1100"/>
              <a:buChar char="●"/>
              <a:defRPr/>
            </a:lvl7pPr>
            <a:lvl8pPr indent="-298450" lvl="7" marL="3657600" rtl="0" algn="l">
              <a:lnSpc>
                <a:spcPct val="90000"/>
              </a:lnSpc>
              <a:spcBef>
                <a:spcPts val="1200"/>
              </a:spcBef>
              <a:spcAft>
                <a:spcPts val="0"/>
              </a:spcAft>
              <a:buClr>
                <a:schemeClr val="dk1"/>
              </a:buClr>
              <a:buSzPts val="1100"/>
              <a:buChar char="○"/>
              <a:defRPr/>
            </a:lvl8pPr>
            <a:lvl9pPr indent="-298450" lvl="8" marL="4114800" rtl="0" algn="l">
              <a:lnSpc>
                <a:spcPct val="90000"/>
              </a:lnSpc>
              <a:spcBef>
                <a:spcPts val="1200"/>
              </a:spcBef>
              <a:spcAft>
                <a:spcPts val="1200"/>
              </a:spcAft>
              <a:buClr>
                <a:schemeClr val="dk1"/>
              </a:buClr>
              <a:buSzPts val="1100"/>
              <a:buChar char="■"/>
              <a:defRPr/>
            </a:lvl9pPr>
          </a:lstStyle>
          <a:p/>
        </p:txBody>
      </p:sp>
      <p:pic>
        <p:nvPicPr>
          <p:cNvPr id="78" name="Google Shape;78;p16"/>
          <p:cNvPicPr preferRelativeResize="0"/>
          <p:nvPr/>
        </p:nvPicPr>
        <p:blipFill rotWithShape="1">
          <a:blip r:embed="rId2">
            <a:alphaModFix/>
          </a:blip>
          <a:srcRect b="0" l="0" r="0" t="0"/>
          <a:stretch/>
        </p:blipFill>
        <p:spPr>
          <a:xfrm>
            <a:off x="268357" y="4315144"/>
            <a:ext cx="1632807" cy="63515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79" name="Shape 79"/>
        <p:cNvGrpSpPr/>
        <p:nvPr/>
      </p:nvGrpSpPr>
      <p:grpSpPr>
        <a:xfrm>
          <a:off x="0" y="0"/>
          <a:ext cx="0" cy="0"/>
          <a:chOff x="0" y="0"/>
          <a:chExt cx="0" cy="0"/>
        </a:xfrm>
      </p:grpSpPr>
      <p:sp>
        <p:nvSpPr>
          <p:cNvPr id="80" name="Google Shape;80;p17"/>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81" name="Google Shape;81;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900">
                <a:solidFill>
                  <a:srgbClr val="888E92"/>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82" name="Google Shape;82;p17"/>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17"/>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4" name="Google Shape;84;p17"/>
          <p:cNvSpPr txBox="1"/>
          <p:nvPr>
            <p:ph idx="1" type="body"/>
          </p:nvPr>
        </p:nvSpPr>
        <p:spPr>
          <a:xfrm>
            <a:off x="457200" y="1063375"/>
            <a:ext cx="8229600" cy="3467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85" name="Google Shape;85;p17"/>
          <p:cNvPicPr preferRelativeResize="0"/>
          <p:nvPr/>
        </p:nvPicPr>
        <p:blipFill rotWithShape="1">
          <a:blip r:embed="rId2">
            <a:alphaModFix/>
          </a:blip>
          <a:srcRect b="0" l="0" r="0" t="0"/>
          <a:stretch/>
        </p:blipFill>
        <p:spPr>
          <a:xfrm>
            <a:off x="268356" y="4315144"/>
            <a:ext cx="1632807" cy="63515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bg>
      <p:bgPr>
        <a:solidFill>
          <a:srgbClr val="709DB0"/>
        </a:solidFill>
      </p:bgPr>
    </p:bg>
    <p:spTree>
      <p:nvGrpSpPr>
        <p:cNvPr id="91" name="Shape 91"/>
        <p:cNvGrpSpPr/>
        <p:nvPr/>
      </p:nvGrpSpPr>
      <p:grpSpPr>
        <a:xfrm>
          <a:off x="0" y="0"/>
          <a:ext cx="0" cy="0"/>
          <a:chOff x="0" y="0"/>
          <a:chExt cx="0" cy="0"/>
        </a:xfrm>
      </p:grpSpPr>
      <p:sp>
        <p:nvSpPr>
          <p:cNvPr id="92" name="Google Shape;92;p19"/>
          <p:cNvSpPr/>
          <p:nvPr/>
        </p:nvSpPr>
        <p:spPr>
          <a:xfrm>
            <a:off x="-22860" y="235744"/>
            <a:ext cx="9189600" cy="4672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3" name="Google Shape;93;p19"/>
          <p:cNvSpPr txBox="1"/>
          <p:nvPr/>
        </p:nvSpPr>
        <p:spPr>
          <a:xfrm>
            <a:off x="2800366" y="2182983"/>
            <a:ext cx="5896800" cy="4641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000"/>
              <a:buFont typeface="Arial"/>
              <a:buNone/>
            </a:pPr>
            <a:r>
              <a:t/>
            </a:r>
            <a:endParaRPr b="0" i="0" sz="3000" u="none" cap="none" strike="noStrike">
              <a:solidFill>
                <a:srgbClr val="012F3B"/>
              </a:solidFill>
              <a:latin typeface="Helvetica Neue"/>
              <a:ea typeface="Helvetica Neue"/>
              <a:cs typeface="Helvetica Neue"/>
              <a:sym typeface="Helvetica Neue"/>
            </a:endParaRPr>
          </a:p>
        </p:txBody>
      </p:sp>
      <p:grpSp>
        <p:nvGrpSpPr>
          <p:cNvPr id="94" name="Google Shape;94;p19"/>
          <p:cNvGrpSpPr/>
          <p:nvPr/>
        </p:nvGrpSpPr>
        <p:grpSpPr>
          <a:xfrm>
            <a:off x="472950" y="1391892"/>
            <a:ext cx="1528926" cy="1528926"/>
            <a:chOff x="315340" y="2230083"/>
            <a:chExt cx="3297943" cy="3297943"/>
          </a:xfrm>
        </p:grpSpPr>
        <p:sp>
          <p:nvSpPr>
            <p:cNvPr id="95" name="Google Shape;95;p19"/>
            <p:cNvSpPr/>
            <p:nvPr/>
          </p:nvSpPr>
          <p:spPr>
            <a:xfrm>
              <a:off x="480575" y="2395537"/>
              <a:ext cx="2966641" cy="2967348"/>
            </a:xfrm>
            <a:custGeom>
              <a:rect b="b" l="l" r="r" t="t"/>
              <a:pathLst>
                <a:path extrusionOk="0" h="2509385" w="1898650">
                  <a:moveTo>
                    <a:pt x="0" y="0"/>
                  </a:moveTo>
                  <a:lnTo>
                    <a:pt x="1582202" y="0"/>
                  </a:lnTo>
                  <a:cubicBezTo>
                    <a:pt x="1756971" y="0"/>
                    <a:pt x="1898650" y="141679"/>
                    <a:pt x="1898650" y="316448"/>
                  </a:cubicBezTo>
                  <a:lnTo>
                    <a:pt x="1898650" y="2503035"/>
                  </a:lnTo>
                  <a:lnTo>
                    <a:pt x="6350" y="2509385"/>
                  </a:lnTo>
                  <a:cubicBezTo>
                    <a:pt x="4233" y="1672923"/>
                    <a:pt x="2117" y="83646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pic>
          <p:nvPicPr>
            <p:cNvPr id="96" name="Google Shape;96;p19"/>
            <p:cNvPicPr preferRelativeResize="0"/>
            <p:nvPr/>
          </p:nvPicPr>
          <p:blipFill rotWithShape="1">
            <a:blip r:embed="rId2">
              <a:alphaModFix/>
            </a:blip>
            <a:srcRect b="0" l="0" r="0" t="0"/>
            <a:stretch/>
          </p:blipFill>
          <p:spPr>
            <a:xfrm>
              <a:off x="315340" y="2230083"/>
              <a:ext cx="3297943" cy="3297943"/>
            </a:xfrm>
            <a:prstGeom prst="rect">
              <a:avLst/>
            </a:prstGeom>
            <a:noFill/>
            <a:ln>
              <a:noFill/>
            </a:ln>
          </p:spPr>
        </p:pic>
      </p:grpSp>
      <p:sp>
        <p:nvSpPr>
          <p:cNvPr id="97" name="Google Shape;97;p19"/>
          <p:cNvSpPr txBox="1"/>
          <p:nvPr/>
        </p:nvSpPr>
        <p:spPr>
          <a:xfrm>
            <a:off x="4688378" y="1229900"/>
            <a:ext cx="4008900" cy="4641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000"/>
              <a:buFont typeface="Arial"/>
              <a:buNone/>
            </a:pPr>
            <a:r>
              <a:t/>
            </a:r>
            <a:endParaRPr b="0" i="0" sz="3000" u="none" cap="none" strike="noStrike">
              <a:solidFill>
                <a:srgbClr val="012F3B"/>
              </a:solidFill>
              <a:latin typeface="Helvetica Neue"/>
              <a:ea typeface="Helvetica Neue"/>
              <a:cs typeface="Helvetica Neue"/>
              <a:sym typeface="Helvetica Neue"/>
            </a:endParaRPr>
          </a:p>
        </p:txBody>
      </p:sp>
      <p:sp>
        <p:nvSpPr>
          <p:cNvPr id="98" name="Google Shape;98;p19"/>
          <p:cNvSpPr txBox="1"/>
          <p:nvPr>
            <p:ph type="ctrTitle"/>
          </p:nvPr>
        </p:nvSpPr>
        <p:spPr>
          <a:xfrm>
            <a:off x="2497463" y="1560745"/>
            <a:ext cx="6067800" cy="135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012F3B"/>
              </a:buClr>
              <a:buSzPts val="5000"/>
              <a:buFont typeface="Arial"/>
              <a:buNone/>
              <a:defRPr sz="5000">
                <a:solidFill>
                  <a:srgbClr val="012F3B"/>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99" name="Google Shape;99;p19"/>
          <p:cNvPicPr preferRelativeResize="0"/>
          <p:nvPr/>
        </p:nvPicPr>
        <p:blipFill rotWithShape="1">
          <a:blip r:embed="rId3">
            <a:alphaModFix/>
          </a:blip>
          <a:srcRect b="0" l="0" r="0" t="0"/>
          <a:stretch/>
        </p:blipFill>
        <p:spPr>
          <a:xfrm>
            <a:off x="3098342" y="3761261"/>
            <a:ext cx="2947315" cy="114649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0" name="Shape 100"/>
        <p:cNvGrpSpPr/>
        <p:nvPr/>
      </p:nvGrpSpPr>
      <p:grpSpPr>
        <a:xfrm>
          <a:off x="0" y="0"/>
          <a:ext cx="0" cy="0"/>
          <a:chOff x="0" y="0"/>
          <a:chExt cx="0" cy="0"/>
        </a:xfrm>
      </p:grpSpPr>
      <p:sp>
        <p:nvSpPr>
          <p:cNvPr id="101" name="Google Shape;101;p20"/>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102" name="Google Shape;102;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900">
                <a:solidFill>
                  <a:srgbClr val="888E9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 name="Google Shape;103;p20"/>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04" name="Google Shape;104;p20"/>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5" name="Google Shape;105;p20"/>
          <p:cNvSpPr txBox="1"/>
          <p:nvPr>
            <p:ph idx="1" type="body"/>
          </p:nvPr>
        </p:nvSpPr>
        <p:spPr>
          <a:xfrm>
            <a:off x="457200" y="1107281"/>
            <a:ext cx="8229600" cy="34005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06" name="Google Shape;106;p20"/>
          <p:cNvPicPr preferRelativeResize="0"/>
          <p:nvPr/>
        </p:nvPicPr>
        <p:blipFill rotWithShape="1">
          <a:blip r:embed="rId2">
            <a:alphaModFix/>
          </a:blip>
          <a:srcRect b="0" l="0" r="0" t="0"/>
          <a:stretch/>
        </p:blipFill>
        <p:spPr>
          <a:xfrm>
            <a:off x="268356" y="4315144"/>
            <a:ext cx="1632807" cy="63515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solidFill>
          <a:schemeClr val="lt2"/>
        </a:solidFill>
      </p:bgPr>
    </p:bg>
    <p:spTree>
      <p:nvGrpSpPr>
        <p:cNvPr id="107" name="Shape 107"/>
        <p:cNvGrpSpPr/>
        <p:nvPr/>
      </p:nvGrpSpPr>
      <p:grpSpPr>
        <a:xfrm>
          <a:off x="0" y="0"/>
          <a:ext cx="0" cy="0"/>
          <a:chOff x="0" y="0"/>
          <a:chExt cx="0" cy="0"/>
        </a:xfrm>
      </p:grpSpPr>
      <p:sp>
        <p:nvSpPr>
          <p:cNvPr id="108" name="Google Shape;108;p21"/>
          <p:cNvSpPr txBox="1"/>
          <p:nvPr>
            <p:ph type="title"/>
          </p:nvPr>
        </p:nvSpPr>
        <p:spPr>
          <a:xfrm>
            <a:off x="1314450" y="857250"/>
            <a:ext cx="6515100" cy="3429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09" name="Google Shape;109;p21"/>
          <p:cNvPicPr preferRelativeResize="0"/>
          <p:nvPr/>
        </p:nvPicPr>
        <p:blipFill rotWithShape="1">
          <a:blip r:embed="rId2">
            <a:alphaModFix/>
          </a:blip>
          <a:srcRect b="0" l="0" r="0" t="0"/>
          <a:stretch/>
        </p:blipFill>
        <p:spPr>
          <a:xfrm>
            <a:off x="8001000" y="3943350"/>
            <a:ext cx="685800" cy="685800"/>
          </a:xfrm>
          <a:prstGeom prst="rect">
            <a:avLst/>
          </a:prstGeom>
          <a:noFill/>
          <a:ln>
            <a:noFill/>
          </a:ln>
        </p:spPr>
      </p:pic>
      <p:pic>
        <p:nvPicPr>
          <p:cNvPr descr="A close up of a logo&#10;&#10;Description automatically generated" id="110" name="Google Shape;110;p21"/>
          <p:cNvPicPr preferRelativeResize="0"/>
          <p:nvPr/>
        </p:nvPicPr>
        <p:blipFill rotWithShape="1">
          <a:blip r:embed="rId3">
            <a:alphaModFix/>
          </a:blip>
          <a:srcRect b="0" l="0" r="0" t="0"/>
          <a:stretch/>
        </p:blipFill>
        <p:spPr>
          <a:xfrm>
            <a:off x="265010" y="4319062"/>
            <a:ext cx="1632807" cy="6245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111" name="Shape 111"/>
        <p:cNvGrpSpPr/>
        <p:nvPr/>
      </p:nvGrpSpPr>
      <p:grpSpPr>
        <a:xfrm>
          <a:off x="0" y="0"/>
          <a:ext cx="0" cy="0"/>
          <a:chOff x="0" y="0"/>
          <a:chExt cx="0" cy="0"/>
        </a:xfrm>
      </p:grpSpPr>
      <p:sp>
        <p:nvSpPr>
          <p:cNvPr id="112" name="Google Shape;112;p22"/>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lt1"/>
              </a:buClr>
              <a:buSzPts val="900"/>
              <a:buFont typeface="Calibri"/>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113" name="Google Shape;113;p22"/>
          <p:cNvSpPr txBox="1"/>
          <p:nvPr>
            <p:ph idx="11" type="ftr"/>
          </p:nvPr>
        </p:nvSpPr>
        <p:spPr>
          <a:xfrm>
            <a:off x="3028950" y="4767263"/>
            <a:ext cx="3086100" cy="273900"/>
          </a:xfrm>
          <a:prstGeom prst="rect">
            <a:avLst/>
          </a:prstGeom>
          <a:noFill/>
          <a:ln>
            <a:noFill/>
          </a:ln>
        </p:spPr>
        <p:txBody>
          <a:bodyPr anchorCtr="0" anchor="ctr" bIns="25700" lIns="51425" spcFirstLastPara="1" rIns="51425" wrap="square" tIns="25700">
            <a:noAutofit/>
          </a:bodyPr>
          <a:lstStyle>
            <a:lvl1pPr lvl="0" rtl="0" algn="ctr">
              <a:lnSpc>
                <a:spcPct val="100000"/>
              </a:lnSpc>
              <a:spcBef>
                <a:spcPts val="0"/>
              </a:spcBef>
              <a:spcAft>
                <a:spcPts val="0"/>
              </a:spcAft>
              <a:buClr>
                <a:srgbClr val="888E92"/>
              </a:buClr>
              <a:buSzPts val="800"/>
              <a:buFont typeface="Calibri"/>
              <a:buNone/>
              <a:defRPr sz="900">
                <a:solidFill>
                  <a:srgbClr val="888E92"/>
                </a:solidFill>
              </a:defRPr>
            </a:lvl1pPr>
            <a:lvl2pPr lvl="1" rtl="0" algn="l">
              <a:lnSpc>
                <a:spcPct val="100000"/>
              </a:lnSpc>
              <a:spcBef>
                <a:spcPts val="0"/>
              </a:spcBef>
              <a:spcAft>
                <a:spcPts val="0"/>
              </a:spcAft>
              <a:buClr>
                <a:schemeClr val="dk1"/>
              </a:buClr>
              <a:buSzPts val="800"/>
              <a:buFont typeface="Calibri"/>
              <a:buNone/>
              <a:defRPr sz="1100"/>
            </a:lvl2pPr>
            <a:lvl3pPr lvl="2" rtl="0" algn="l">
              <a:lnSpc>
                <a:spcPct val="100000"/>
              </a:lnSpc>
              <a:spcBef>
                <a:spcPts val="0"/>
              </a:spcBef>
              <a:spcAft>
                <a:spcPts val="0"/>
              </a:spcAft>
              <a:buClr>
                <a:schemeClr val="dk1"/>
              </a:buClr>
              <a:buSzPts val="800"/>
              <a:buFont typeface="Calibri"/>
              <a:buNone/>
              <a:defRPr sz="1100"/>
            </a:lvl3pPr>
            <a:lvl4pPr lvl="3" rtl="0" algn="l">
              <a:lnSpc>
                <a:spcPct val="100000"/>
              </a:lnSpc>
              <a:spcBef>
                <a:spcPts val="0"/>
              </a:spcBef>
              <a:spcAft>
                <a:spcPts val="0"/>
              </a:spcAft>
              <a:buClr>
                <a:schemeClr val="dk1"/>
              </a:buClr>
              <a:buSzPts val="800"/>
              <a:buFont typeface="Calibri"/>
              <a:buNone/>
              <a:defRPr sz="1100"/>
            </a:lvl4pPr>
            <a:lvl5pPr lvl="4" rtl="0" algn="l">
              <a:lnSpc>
                <a:spcPct val="100000"/>
              </a:lnSpc>
              <a:spcBef>
                <a:spcPts val="0"/>
              </a:spcBef>
              <a:spcAft>
                <a:spcPts val="0"/>
              </a:spcAft>
              <a:buClr>
                <a:schemeClr val="dk1"/>
              </a:buClr>
              <a:buSzPts val="800"/>
              <a:buFont typeface="Calibri"/>
              <a:buNone/>
              <a:defRPr sz="1100"/>
            </a:lvl5pPr>
            <a:lvl6pPr lvl="5" rtl="0" algn="l">
              <a:lnSpc>
                <a:spcPct val="100000"/>
              </a:lnSpc>
              <a:spcBef>
                <a:spcPts val="0"/>
              </a:spcBef>
              <a:spcAft>
                <a:spcPts val="0"/>
              </a:spcAft>
              <a:buClr>
                <a:schemeClr val="dk1"/>
              </a:buClr>
              <a:buSzPts val="800"/>
              <a:buFont typeface="Calibri"/>
              <a:buNone/>
              <a:defRPr sz="1100"/>
            </a:lvl6pPr>
            <a:lvl7pPr lvl="6" rtl="0" algn="l">
              <a:lnSpc>
                <a:spcPct val="100000"/>
              </a:lnSpc>
              <a:spcBef>
                <a:spcPts val="0"/>
              </a:spcBef>
              <a:spcAft>
                <a:spcPts val="0"/>
              </a:spcAft>
              <a:buClr>
                <a:schemeClr val="dk1"/>
              </a:buClr>
              <a:buSzPts val="800"/>
              <a:buFont typeface="Calibri"/>
              <a:buNone/>
              <a:defRPr sz="1100"/>
            </a:lvl7pPr>
            <a:lvl8pPr lvl="7" rtl="0" algn="l">
              <a:lnSpc>
                <a:spcPct val="100000"/>
              </a:lnSpc>
              <a:spcBef>
                <a:spcPts val="0"/>
              </a:spcBef>
              <a:spcAft>
                <a:spcPts val="0"/>
              </a:spcAft>
              <a:buClr>
                <a:schemeClr val="dk1"/>
              </a:buClr>
              <a:buSzPts val="800"/>
              <a:buFont typeface="Calibri"/>
              <a:buNone/>
              <a:defRPr sz="1100"/>
            </a:lvl8pPr>
            <a:lvl9pPr lvl="8" rtl="0" algn="l">
              <a:lnSpc>
                <a:spcPct val="100000"/>
              </a:lnSpc>
              <a:spcBef>
                <a:spcPts val="0"/>
              </a:spcBef>
              <a:spcAft>
                <a:spcPts val="0"/>
              </a:spcAft>
              <a:buClr>
                <a:schemeClr val="dk1"/>
              </a:buClr>
              <a:buSzPts val="800"/>
              <a:buFont typeface="Calibri"/>
              <a:buNone/>
              <a:defRPr sz="1100"/>
            </a:lvl9pPr>
          </a:lstStyle>
          <a:p/>
        </p:txBody>
      </p:sp>
      <p:sp>
        <p:nvSpPr>
          <p:cNvPr id="114" name="Google Shape;114;p22"/>
          <p:cNvSpPr txBox="1"/>
          <p:nvPr>
            <p:ph idx="12" type="sldNum"/>
          </p:nvPr>
        </p:nvSpPr>
        <p:spPr>
          <a:xfrm>
            <a:off x="6629400" y="4767263"/>
            <a:ext cx="2057400" cy="273900"/>
          </a:xfrm>
          <a:prstGeom prst="rect">
            <a:avLst/>
          </a:prstGeom>
          <a:noFill/>
          <a:ln>
            <a:noFill/>
          </a:ln>
        </p:spPr>
        <p:txBody>
          <a:bodyPr anchorCtr="0" anchor="ctr" bIns="25700" lIns="51425" spcFirstLastPara="1" rIns="51425" wrap="square" tIns="25700">
            <a:normAutofit/>
          </a:bodyPr>
          <a:lstStyle>
            <a:lvl1pPr indent="0" lvl="0"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15" name="Google Shape;115;p22"/>
          <p:cNvSpPr txBox="1"/>
          <p:nvPr>
            <p:ph type="title"/>
          </p:nvPr>
        </p:nvSpPr>
        <p:spPr>
          <a:xfrm>
            <a:off x="457200" y="273844"/>
            <a:ext cx="8229600" cy="547800"/>
          </a:xfrm>
          <a:prstGeom prst="rect">
            <a:avLst/>
          </a:prstGeom>
          <a:noFill/>
          <a:ln>
            <a:noFill/>
          </a:ln>
        </p:spPr>
        <p:txBody>
          <a:bodyPr anchorCtr="0" anchor="ctr" bIns="25700" lIns="51425" spcFirstLastPara="1" rIns="51425" wrap="square" tIns="25700">
            <a:normAutofit/>
          </a:bodyPr>
          <a:lstStyle>
            <a:lvl1pPr lvl="0" rtl="0" algn="l">
              <a:lnSpc>
                <a:spcPct val="90000"/>
              </a:lnSpc>
              <a:spcBef>
                <a:spcPts val="0"/>
              </a:spcBef>
              <a:spcAft>
                <a:spcPts val="0"/>
              </a:spcAft>
              <a:buClr>
                <a:schemeClr val="dk1"/>
              </a:buClr>
              <a:buSzPts val="1100"/>
              <a:buFont typeface="Arial"/>
              <a:buNone/>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116" name="Google Shape;116;p22"/>
          <p:cNvSpPr txBox="1"/>
          <p:nvPr>
            <p:ph idx="1" type="body"/>
          </p:nvPr>
        </p:nvSpPr>
        <p:spPr>
          <a:xfrm>
            <a:off x="457200" y="1107281"/>
            <a:ext cx="8229600" cy="3400500"/>
          </a:xfrm>
          <a:prstGeom prst="rect">
            <a:avLst/>
          </a:prstGeom>
          <a:noFill/>
          <a:ln>
            <a:noFill/>
          </a:ln>
        </p:spPr>
        <p:txBody>
          <a:bodyPr anchorCtr="0" anchor="t" bIns="25700" lIns="51425" spcFirstLastPara="1" rIns="51425" wrap="square" tIns="25700">
            <a:normAutofit/>
          </a:bodyPr>
          <a:lstStyle>
            <a:lvl1pPr indent="-298450" lvl="0" marL="457200" rtl="0" algn="l">
              <a:lnSpc>
                <a:spcPct val="90000"/>
              </a:lnSpc>
              <a:spcBef>
                <a:spcPts val="800"/>
              </a:spcBef>
              <a:spcAft>
                <a:spcPts val="0"/>
              </a:spcAft>
              <a:buClr>
                <a:schemeClr val="dk1"/>
              </a:buClr>
              <a:buSzPts val="1100"/>
              <a:buChar char="●"/>
              <a:defRPr/>
            </a:lvl1pPr>
            <a:lvl2pPr indent="-298450" lvl="1" marL="914400" rtl="0" algn="l">
              <a:lnSpc>
                <a:spcPct val="90000"/>
              </a:lnSpc>
              <a:spcBef>
                <a:spcPts val="1200"/>
              </a:spcBef>
              <a:spcAft>
                <a:spcPts val="0"/>
              </a:spcAft>
              <a:buClr>
                <a:schemeClr val="dk1"/>
              </a:buClr>
              <a:buSzPts val="1100"/>
              <a:buChar char="○"/>
              <a:defRPr/>
            </a:lvl2pPr>
            <a:lvl3pPr indent="-298450" lvl="2" marL="1371600" rtl="0" algn="l">
              <a:lnSpc>
                <a:spcPct val="90000"/>
              </a:lnSpc>
              <a:spcBef>
                <a:spcPts val="1200"/>
              </a:spcBef>
              <a:spcAft>
                <a:spcPts val="0"/>
              </a:spcAft>
              <a:buClr>
                <a:schemeClr val="dk1"/>
              </a:buClr>
              <a:buSzPts val="1100"/>
              <a:buChar char="■"/>
              <a:defRPr/>
            </a:lvl3pPr>
            <a:lvl4pPr indent="-298450" lvl="3" marL="1828800" rtl="0" algn="l">
              <a:lnSpc>
                <a:spcPct val="90000"/>
              </a:lnSpc>
              <a:spcBef>
                <a:spcPts val="1200"/>
              </a:spcBef>
              <a:spcAft>
                <a:spcPts val="0"/>
              </a:spcAft>
              <a:buClr>
                <a:schemeClr val="dk1"/>
              </a:buClr>
              <a:buSzPts val="1100"/>
              <a:buChar char="●"/>
              <a:defRPr/>
            </a:lvl4pPr>
            <a:lvl5pPr indent="-298450" lvl="4" marL="2286000" rtl="0" algn="l">
              <a:lnSpc>
                <a:spcPct val="90000"/>
              </a:lnSpc>
              <a:spcBef>
                <a:spcPts val="1200"/>
              </a:spcBef>
              <a:spcAft>
                <a:spcPts val="0"/>
              </a:spcAft>
              <a:buClr>
                <a:schemeClr val="dk1"/>
              </a:buClr>
              <a:buSzPts val="1100"/>
              <a:buChar char="○"/>
              <a:defRPr/>
            </a:lvl5pPr>
            <a:lvl6pPr indent="-298450" lvl="5" marL="2743200" rtl="0" algn="l">
              <a:lnSpc>
                <a:spcPct val="90000"/>
              </a:lnSpc>
              <a:spcBef>
                <a:spcPts val="1200"/>
              </a:spcBef>
              <a:spcAft>
                <a:spcPts val="0"/>
              </a:spcAft>
              <a:buClr>
                <a:schemeClr val="dk1"/>
              </a:buClr>
              <a:buSzPts val="1100"/>
              <a:buChar char="■"/>
              <a:defRPr/>
            </a:lvl6pPr>
            <a:lvl7pPr indent="-298450" lvl="6" marL="3200400" rtl="0" algn="l">
              <a:lnSpc>
                <a:spcPct val="90000"/>
              </a:lnSpc>
              <a:spcBef>
                <a:spcPts val="1200"/>
              </a:spcBef>
              <a:spcAft>
                <a:spcPts val="0"/>
              </a:spcAft>
              <a:buClr>
                <a:schemeClr val="dk1"/>
              </a:buClr>
              <a:buSzPts val="1100"/>
              <a:buChar char="●"/>
              <a:defRPr/>
            </a:lvl7pPr>
            <a:lvl8pPr indent="-298450" lvl="7" marL="3657600" rtl="0" algn="l">
              <a:lnSpc>
                <a:spcPct val="90000"/>
              </a:lnSpc>
              <a:spcBef>
                <a:spcPts val="1200"/>
              </a:spcBef>
              <a:spcAft>
                <a:spcPts val="0"/>
              </a:spcAft>
              <a:buClr>
                <a:schemeClr val="dk1"/>
              </a:buClr>
              <a:buSzPts val="1100"/>
              <a:buChar char="○"/>
              <a:defRPr/>
            </a:lvl8pPr>
            <a:lvl9pPr indent="-298450" lvl="8" marL="4114800" rtl="0" algn="l">
              <a:lnSpc>
                <a:spcPct val="90000"/>
              </a:lnSpc>
              <a:spcBef>
                <a:spcPts val="1200"/>
              </a:spcBef>
              <a:spcAft>
                <a:spcPts val="1200"/>
              </a:spcAft>
              <a:buClr>
                <a:schemeClr val="dk1"/>
              </a:buClr>
              <a:buSzPts val="1100"/>
              <a:buChar char="■"/>
              <a:defRPr/>
            </a:lvl9pPr>
          </a:lstStyle>
          <a:p/>
        </p:txBody>
      </p:sp>
      <p:pic>
        <p:nvPicPr>
          <p:cNvPr id="117" name="Google Shape;117;p22"/>
          <p:cNvPicPr preferRelativeResize="0"/>
          <p:nvPr/>
        </p:nvPicPr>
        <p:blipFill rotWithShape="1">
          <a:blip r:embed="rId2">
            <a:alphaModFix/>
          </a:blip>
          <a:srcRect b="0" l="0" r="0" t="0"/>
          <a:stretch/>
        </p:blipFill>
        <p:spPr>
          <a:xfrm>
            <a:off x="268357" y="4315144"/>
            <a:ext cx="1632807" cy="63515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18" name="Shape 118"/>
        <p:cNvGrpSpPr/>
        <p:nvPr/>
      </p:nvGrpSpPr>
      <p:grpSpPr>
        <a:xfrm>
          <a:off x="0" y="0"/>
          <a:ext cx="0" cy="0"/>
          <a:chOff x="0" y="0"/>
          <a:chExt cx="0" cy="0"/>
        </a:xfrm>
      </p:grpSpPr>
      <p:sp>
        <p:nvSpPr>
          <p:cNvPr id="119" name="Google Shape;119;p23"/>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120" name="Google Shape;120;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900">
                <a:solidFill>
                  <a:srgbClr val="888E9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 name="Google Shape;121;p23"/>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22" name="Google Shape;122;p23"/>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 name="Google Shape;123;p23"/>
          <p:cNvSpPr txBox="1"/>
          <p:nvPr>
            <p:ph idx="1" type="body"/>
          </p:nvPr>
        </p:nvSpPr>
        <p:spPr>
          <a:xfrm>
            <a:off x="457200" y="1063375"/>
            <a:ext cx="8229600" cy="3467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24" name="Google Shape;124;p23"/>
          <p:cNvPicPr preferRelativeResize="0"/>
          <p:nvPr/>
        </p:nvPicPr>
        <p:blipFill rotWithShape="1">
          <a:blip r:embed="rId2">
            <a:alphaModFix/>
          </a:blip>
          <a:srcRect b="0" l="0" r="0" t="0"/>
          <a:stretch/>
        </p:blipFill>
        <p:spPr>
          <a:xfrm>
            <a:off x="268356" y="4315144"/>
            <a:ext cx="1632807" cy="63515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showMasterSp="0">
  <p:cSld name="Cover Page">
    <p:spTree>
      <p:nvGrpSpPr>
        <p:cNvPr id="125" name="Shape 125"/>
        <p:cNvGrpSpPr/>
        <p:nvPr/>
      </p:nvGrpSpPr>
      <p:grpSpPr>
        <a:xfrm>
          <a:off x="0" y="0"/>
          <a:ext cx="0" cy="0"/>
          <a:chOff x="0" y="0"/>
          <a:chExt cx="0" cy="0"/>
        </a:xfrm>
      </p:grpSpPr>
      <p:sp>
        <p:nvSpPr>
          <p:cNvPr id="126" name="Google Shape;126;p24"/>
          <p:cNvSpPr/>
          <p:nvPr/>
        </p:nvSpPr>
        <p:spPr>
          <a:xfrm>
            <a:off x="0" y="4920854"/>
            <a:ext cx="9144000" cy="222600"/>
          </a:xfrm>
          <a:prstGeom prst="rect">
            <a:avLst/>
          </a:prstGeom>
          <a:solidFill>
            <a:srgbClr val="7CBB81"/>
          </a:solidFill>
          <a:ln>
            <a:noFill/>
          </a:ln>
          <a:effectLst>
            <a:outerShdw rotWithShape="0" algn="t" dir="5400000" dist="38100">
              <a:schemeClr val="lt2">
                <a:alpha val="20000"/>
              </a:schemeClr>
            </a:outerShdw>
          </a:effectLst>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100"/>
              <a:buFont typeface="Arial"/>
              <a:buNone/>
            </a:pPr>
            <a:r>
              <a:t/>
            </a:r>
            <a:endParaRPr b="1" i="0" sz="1100" u="none" cap="none" strike="noStrike">
              <a:solidFill>
                <a:srgbClr val="FF0000"/>
              </a:solidFill>
              <a:latin typeface="Gill Sans"/>
              <a:ea typeface="Gill Sans"/>
              <a:cs typeface="Gill Sans"/>
              <a:sym typeface="Gill Sans"/>
            </a:endParaRPr>
          </a:p>
        </p:txBody>
      </p:sp>
      <p:pic>
        <p:nvPicPr>
          <p:cNvPr id="127" name="Google Shape;127;p24"/>
          <p:cNvPicPr preferRelativeResize="0"/>
          <p:nvPr/>
        </p:nvPicPr>
        <p:blipFill rotWithShape="1">
          <a:blip r:embed="rId2">
            <a:alphaModFix/>
          </a:blip>
          <a:srcRect b="0" l="0" r="0" t="0"/>
          <a:stretch/>
        </p:blipFill>
        <p:spPr>
          <a:xfrm>
            <a:off x="7305675" y="202407"/>
            <a:ext cx="1360885" cy="745332"/>
          </a:xfrm>
          <a:prstGeom prst="rect">
            <a:avLst/>
          </a:prstGeom>
          <a:noFill/>
          <a:ln>
            <a:noFill/>
          </a:ln>
        </p:spPr>
      </p:pic>
      <p:pic>
        <p:nvPicPr>
          <p:cNvPr id="128" name="Google Shape;128;p24"/>
          <p:cNvPicPr preferRelativeResize="0"/>
          <p:nvPr/>
        </p:nvPicPr>
        <p:blipFill rotWithShape="1">
          <a:blip r:embed="rId3">
            <a:alphaModFix/>
          </a:blip>
          <a:srcRect b="0" l="0" r="0" t="0"/>
          <a:stretch/>
        </p:blipFill>
        <p:spPr>
          <a:xfrm>
            <a:off x="190501" y="111919"/>
            <a:ext cx="2488405" cy="967979"/>
          </a:xfrm>
          <a:prstGeom prst="rect">
            <a:avLst/>
          </a:prstGeom>
          <a:noFill/>
          <a:ln>
            <a:noFill/>
          </a:ln>
        </p:spPr>
      </p:pic>
      <p:sp>
        <p:nvSpPr>
          <p:cNvPr id="129" name="Google Shape;129;p24"/>
          <p:cNvSpPr txBox="1"/>
          <p:nvPr>
            <p:ph type="ctrTitle"/>
          </p:nvPr>
        </p:nvSpPr>
        <p:spPr>
          <a:xfrm>
            <a:off x="457201" y="1080251"/>
            <a:ext cx="4866900" cy="2056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sz="5000" cap="none">
                <a:solidFill>
                  <a:srgbClr val="5393CE"/>
                </a:solidFill>
                <a:latin typeface="Gill Sans"/>
                <a:ea typeface="Gill Sans"/>
                <a:cs typeface="Gill Sans"/>
                <a:sym typeface="Gill Sans"/>
              </a:defRPr>
            </a:lvl1pPr>
            <a:lvl2pPr lvl="1" rtl="0" algn="l">
              <a:lnSpc>
                <a:spcPct val="95000"/>
              </a:lnSpc>
              <a:spcBef>
                <a:spcPts val="0"/>
              </a:spcBef>
              <a:spcAft>
                <a:spcPts val="0"/>
              </a:spcAft>
              <a:buSzPts val="1400"/>
              <a:buNone/>
              <a:defRPr/>
            </a:lvl2pPr>
            <a:lvl3pPr lvl="2" rtl="0" algn="l">
              <a:lnSpc>
                <a:spcPct val="95000"/>
              </a:lnSpc>
              <a:spcBef>
                <a:spcPts val="0"/>
              </a:spcBef>
              <a:spcAft>
                <a:spcPts val="0"/>
              </a:spcAft>
              <a:buSzPts val="1400"/>
              <a:buNone/>
              <a:defRPr/>
            </a:lvl3pPr>
            <a:lvl4pPr lvl="3" rtl="0" algn="l">
              <a:lnSpc>
                <a:spcPct val="95000"/>
              </a:lnSpc>
              <a:spcBef>
                <a:spcPts val="0"/>
              </a:spcBef>
              <a:spcAft>
                <a:spcPts val="0"/>
              </a:spcAft>
              <a:buSzPts val="1400"/>
              <a:buNone/>
              <a:defRPr/>
            </a:lvl4pPr>
            <a:lvl5pPr lvl="4" rtl="0" algn="l">
              <a:lnSpc>
                <a:spcPct val="95000"/>
              </a:lnSpc>
              <a:spcBef>
                <a:spcPts val="0"/>
              </a:spcBef>
              <a:spcAft>
                <a:spcPts val="0"/>
              </a:spcAft>
              <a:buSzPts val="1400"/>
              <a:buNone/>
              <a:defRPr/>
            </a:lvl5pPr>
            <a:lvl6pPr lvl="5" rtl="0" algn="l">
              <a:lnSpc>
                <a:spcPct val="95000"/>
              </a:lnSpc>
              <a:spcBef>
                <a:spcPts val="0"/>
              </a:spcBef>
              <a:spcAft>
                <a:spcPts val="0"/>
              </a:spcAft>
              <a:buSzPts val="1400"/>
              <a:buNone/>
              <a:defRPr/>
            </a:lvl6pPr>
            <a:lvl7pPr lvl="6" rtl="0" algn="l">
              <a:lnSpc>
                <a:spcPct val="95000"/>
              </a:lnSpc>
              <a:spcBef>
                <a:spcPts val="0"/>
              </a:spcBef>
              <a:spcAft>
                <a:spcPts val="0"/>
              </a:spcAft>
              <a:buSzPts val="1400"/>
              <a:buNone/>
              <a:defRPr/>
            </a:lvl7pPr>
            <a:lvl8pPr lvl="7" rtl="0" algn="l">
              <a:lnSpc>
                <a:spcPct val="95000"/>
              </a:lnSpc>
              <a:spcBef>
                <a:spcPts val="0"/>
              </a:spcBef>
              <a:spcAft>
                <a:spcPts val="0"/>
              </a:spcAft>
              <a:buSzPts val="1400"/>
              <a:buNone/>
              <a:defRPr/>
            </a:lvl8pPr>
            <a:lvl9pPr lvl="8" rtl="0" algn="l">
              <a:lnSpc>
                <a:spcPct val="95000"/>
              </a:lnSpc>
              <a:spcBef>
                <a:spcPts val="0"/>
              </a:spcBef>
              <a:spcAft>
                <a:spcPts val="0"/>
              </a:spcAft>
              <a:buSzPts val="1400"/>
              <a:buNone/>
              <a:defRPr/>
            </a:lvl9pPr>
          </a:lstStyle>
          <a:p/>
        </p:txBody>
      </p:sp>
      <p:sp>
        <p:nvSpPr>
          <p:cNvPr id="130" name="Google Shape;130;p24"/>
          <p:cNvSpPr txBox="1"/>
          <p:nvPr>
            <p:ph idx="1" type="body"/>
          </p:nvPr>
        </p:nvSpPr>
        <p:spPr>
          <a:xfrm>
            <a:off x="457201" y="3225187"/>
            <a:ext cx="1497000" cy="1601400"/>
          </a:xfrm>
          <a:prstGeom prst="rect">
            <a:avLst/>
          </a:prstGeom>
          <a:noFill/>
          <a:ln>
            <a:noFill/>
          </a:ln>
        </p:spPr>
        <p:txBody>
          <a:bodyPr anchorCtr="0" anchor="t" bIns="0" lIns="0" spcFirstLastPara="1" rIns="0" wrap="square" tIns="0">
            <a:noAutofit/>
          </a:bodyPr>
          <a:lstStyle>
            <a:lvl1pPr indent="-292100" lvl="0" marL="457200" rtl="0" algn="l">
              <a:lnSpc>
                <a:spcPct val="100000"/>
              </a:lnSpc>
              <a:spcBef>
                <a:spcPts val="500"/>
              </a:spcBef>
              <a:spcAft>
                <a:spcPts val="0"/>
              </a:spcAft>
              <a:buClr>
                <a:srgbClr val="6D6E71"/>
              </a:buClr>
              <a:buSzPts val="1000"/>
              <a:buChar char="​"/>
              <a:defRPr sz="1000">
                <a:solidFill>
                  <a:srgbClr val="6D6E71"/>
                </a:solidFill>
              </a:defRPr>
            </a:lvl1pPr>
            <a:lvl2pPr indent="-361950" lvl="1" marL="914400" rtl="0" algn="l">
              <a:lnSpc>
                <a:spcPct val="100000"/>
              </a:lnSpc>
              <a:spcBef>
                <a:spcPts val="900"/>
              </a:spcBef>
              <a:spcAft>
                <a:spcPts val="0"/>
              </a:spcAft>
              <a:buClr>
                <a:srgbClr val="6D6E71"/>
              </a:buClr>
              <a:buSzPts val="2100"/>
              <a:buChar char="​"/>
              <a:defRPr b="1">
                <a:solidFill>
                  <a:srgbClr val="6D6E71"/>
                </a:solidFill>
              </a:defRPr>
            </a:lvl2pPr>
            <a:lvl3pPr indent="-323850" lvl="2" marL="1371600" rtl="0" algn="r">
              <a:lnSpc>
                <a:spcPct val="110000"/>
              </a:lnSpc>
              <a:spcBef>
                <a:spcPts val="500"/>
              </a:spcBef>
              <a:spcAft>
                <a:spcPts val="0"/>
              </a:spcAft>
              <a:buClr>
                <a:srgbClr val="7CBB81"/>
              </a:buClr>
              <a:buSzPts val="1500"/>
              <a:buChar char="​"/>
              <a:defRPr/>
            </a:lvl3pPr>
            <a:lvl4pPr indent="-228600" lvl="3" marL="1828800" rtl="0" algn="l">
              <a:lnSpc>
                <a:spcPct val="114000"/>
              </a:lnSpc>
              <a:spcBef>
                <a:spcPts val="500"/>
              </a:spcBef>
              <a:spcAft>
                <a:spcPts val="0"/>
              </a:spcAft>
              <a:buClr>
                <a:srgbClr val="6D6E71"/>
              </a:buClr>
              <a:buSzPts val="1200"/>
              <a:buNone/>
              <a:defRPr/>
            </a:lvl4pPr>
            <a:lvl5pPr indent="-304800" lvl="4" marL="2286000" rtl="0" algn="l">
              <a:lnSpc>
                <a:spcPct val="95000"/>
              </a:lnSpc>
              <a:spcBef>
                <a:spcPts val="500"/>
              </a:spcBef>
              <a:spcAft>
                <a:spcPts val="0"/>
              </a:spcAft>
              <a:buClr>
                <a:srgbClr val="6D6E71"/>
              </a:buClr>
              <a:buSzPts val="1200"/>
              <a:buChar char="•"/>
              <a:defRPr/>
            </a:lvl5pPr>
            <a:lvl6pPr indent="-342900" lvl="5" marL="2743200" rtl="0" algn="l">
              <a:lnSpc>
                <a:spcPct val="85000"/>
              </a:lnSpc>
              <a:spcBef>
                <a:spcPts val="500"/>
              </a:spcBef>
              <a:spcAft>
                <a:spcPts val="0"/>
              </a:spcAft>
              <a:buClr>
                <a:schemeClr val="dk2"/>
              </a:buClr>
              <a:buSzPts val="1800"/>
              <a:buChar char="•"/>
              <a:defRPr/>
            </a:lvl6pPr>
            <a:lvl7pPr indent="-342900" lvl="6" marL="3200400" rtl="0" algn="l">
              <a:lnSpc>
                <a:spcPct val="100000"/>
              </a:lnSpc>
              <a:spcBef>
                <a:spcPts val="500"/>
              </a:spcBef>
              <a:spcAft>
                <a:spcPts val="0"/>
              </a:spcAft>
              <a:buSzPts val="1800"/>
              <a:buChar char="​"/>
              <a:defRPr/>
            </a:lvl7pPr>
            <a:lvl8pPr indent="-342900" lvl="7" marL="3657600" rtl="0" algn="l">
              <a:lnSpc>
                <a:spcPct val="100000"/>
              </a:lnSpc>
              <a:spcBef>
                <a:spcPts val="500"/>
              </a:spcBef>
              <a:spcAft>
                <a:spcPts val="0"/>
              </a:spcAft>
              <a:buClr>
                <a:srgbClr val="E8112D"/>
              </a:buClr>
              <a:buSzPts val="1800"/>
              <a:buChar char="•"/>
              <a:defRPr/>
            </a:lvl8pPr>
            <a:lvl9pPr indent="-342900" lvl="8" marL="4114800" rtl="0" algn="l">
              <a:lnSpc>
                <a:spcPct val="100000"/>
              </a:lnSpc>
              <a:spcBef>
                <a:spcPts val="500"/>
              </a:spcBef>
              <a:spcAft>
                <a:spcPts val="500"/>
              </a:spcAft>
              <a:buClr>
                <a:srgbClr val="E8112D"/>
              </a:buClr>
              <a:buSzPts val="1800"/>
              <a:buChar char="•"/>
              <a:defRPr/>
            </a:lvl9pPr>
          </a:lstStyle>
          <a:p/>
        </p:txBody>
      </p:sp>
      <p:sp>
        <p:nvSpPr>
          <p:cNvPr id="131" name="Google Shape;131;p24"/>
          <p:cNvSpPr txBox="1"/>
          <p:nvPr>
            <p:ph idx="2" type="body"/>
          </p:nvPr>
        </p:nvSpPr>
        <p:spPr>
          <a:xfrm>
            <a:off x="457201" y="4059712"/>
            <a:ext cx="1497000" cy="766800"/>
          </a:xfrm>
          <a:prstGeom prst="rect">
            <a:avLst/>
          </a:prstGeom>
          <a:noFill/>
          <a:ln>
            <a:noFill/>
          </a:ln>
        </p:spPr>
        <p:txBody>
          <a:bodyPr anchorCtr="0" anchor="b" bIns="0" lIns="0" spcFirstLastPara="1" rIns="0" wrap="square" tIns="0">
            <a:noAutofit/>
          </a:bodyPr>
          <a:lstStyle>
            <a:lvl1pPr indent="-292100" lvl="0" marL="457200" rtl="0" algn="l">
              <a:lnSpc>
                <a:spcPct val="100000"/>
              </a:lnSpc>
              <a:spcBef>
                <a:spcPts val="500"/>
              </a:spcBef>
              <a:spcAft>
                <a:spcPts val="0"/>
              </a:spcAft>
              <a:buClr>
                <a:srgbClr val="C3B9AC"/>
              </a:buClr>
              <a:buSzPts val="1000"/>
              <a:buChar char="​"/>
              <a:defRPr b="1" sz="1000">
                <a:solidFill>
                  <a:srgbClr val="C3B9AC"/>
                </a:solidFill>
              </a:defRPr>
            </a:lvl1pPr>
            <a:lvl2pPr indent="-361950" lvl="1" marL="914400" rtl="0" algn="l">
              <a:lnSpc>
                <a:spcPct val="100000"/>
              </a:lnSpc>
              <a:spcBef>
                <a:spcPts val="900"/>
              </a:spcBef>
              <a:spcAft>
                <a:spcPts val="0"/>
              </a:spcAft>
              <a:buClr>
                <a:srgbClr val="6D6E71"/>
              </a:buClr>
              <a:buSzPts val="2100"/>
              <a:buChar char="​"/>
              <a:defRPr b="1"/>
            </a:lvl2pPr>
            <a:lvl3pPr indent="-342900" lvl="2" marL="1371600" rtl="0" algn="l">
              <a:lnSpc>
                <a:spcPct val="110000"/>
              </a:lnSpc>
              <a:spcBef>
                <a:spcPts val="500"/>
              </a:spcBef>
              <a:spcAft>
                <a:spcPts val="0"/>
              </a:spcAft>
              <a:buClr>
                <a:srgbClr val="7CBB81"/>
              </a:buClr>
              <a:buSzPts val="1800"/>
              <a:buChar char="​"/>
              <a:defRPr/>
            </a:lvl3pPr>
            <a:lvl4pPr indent="-342900" lvl="3" marL="1828800" rtl="0" algn="l">
              <a:lnSpc>
                <a:spcPct val="114000"/>
              </a:lnSpc>
              <a:spcBef>
                <a:spcPts val="500"/>
              </a:spcBef>
              <a:spcAft>
                <a:spcPts val="0"/>
              </a:spcAft>
              <a:buClr>
                <a:srgbClr val="6D6E71"/>
              </a:buClr>
              <a:buSzPts val="1800"/>
              <a:buChar char="​"/>
              <a:defRPr/>
            </a:lvl4pPr>
            <a:lvl5pPr indent="-342900" lvl="4" marL="2286000" rtl="0" algn="l">
              <a:lnSpc>
                <a:spcPct val="95000"/>
              </a:lnSpc>
              <a:spcBef>
                <a:spcPts val="500"/>
              </a:spcBef>
              <a:spcAft>
                <a:spcPts val="0"/>
              </a:spcAft>
              <a:buClr>
                <a:srgbClr val="6D6E71"/>
              </a:buClr>
              <a:buSzPts val="1800"/>
              <a:buChar char="•"/>
              <a:defRPr/>
            </a:lvl5pPr>
            <a:lvl6pPr indent="-342900" lvl="5" marL="2743200" rtl="0" algn="l">
              <a:lnSpc>
                <a:spcPct val="85000"/>
              </a:lnSpc>
              <a:spcBef>
                <a:spcPts val="500"/>
              </a:spcBef>
              <a:spcAft>
                <a:spcPts val="0"/>
              </a:spcAft>
              <a:buClr>
                <a:schemeClr val="dk2"/>
              </a:buClr>
              <a:buSzPts val="1800"/>
              <a:buChar char="•"/>
              <a:defRPr/>
            </a:lvl6pPr>
            <a:lvl7pPr indent="-342900" lvl="6" marL="3200400" rtl="0" algn="l">
              <a:lnSpc>
                <a:spcPct val="100000"/>
              </a:lnSpc>
              <a:spcBef>
                <a:spcPts val="500"/>
              </a:spcBef>
              <a:spcAft>
                <a:spcPts val="0"/>
              </a:spcAft>
              <a:buSzPts val="1800"/>
              <a:buChar char="​"/>
              <a:defRPr/>
            </a:lvl7pPr>
            <a:lvl8pPr indent="-342900" lvl="7" marL="3657600" rtl="0" algn="l">
              <a:lnSpc>
                <a:spcPct val="100000"/>
              </a:lnSpc>
              <a:spcBef>
                <a:spcPts val="500"/>
              </a:spcBef>
              <a:spcAft>
                <a:spcPts val="0"/>
              </a:spcAft>
              <a:buClr>
                <a:srgbClr val="E8112D"/>
              </a:buClr>
              <a:buSzPts val="1800"/>
              <a:buChar char="•"/>
              <a:defRPr/>
            </a:lvl8pPr>
            <a:lvl9pPr indent="-342900" lvl="8" marL="4114800" rtl="0" algn="l">
              <a:lnSpc>
                <a:spcPct val="100000"/>
              </a:lnSpc>
              <a:spcBef>
                <a:spcPts val="500"/>
              </a:spcBef>
              <a:spcAft>
                <a:spcPts val="500"/>
              </a:spcAft>
              <a:buClr>
                <a:srgbClr val="E8112D"/>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2" name="Shape 132"/>
        <p:cNvGrpSpPr/>
        <p:nvPr/>
      </p:nvGrpSpPr>
      <p:grpSpPr>
        <a:xfrm>
          <a:off x="0" y="0"/>
          <a:ext cx="0" cy="0"/>
          <a:chOff x="0" y="0"/>
          <a:chExt cx="0" cy="0"/>
        </a:xfrm>
      </p:grpSpPr>
      <p:sp>
        <p:nvSpPr>
          <p:cNvPr id="133" name="Google Shape;133;p25"/>
          <p:cNvSpPr txBox="1"/>
          <p:nvPr>
            <p:ph type="title"/>
          </p:nvPr>
        </p:nvSpPr>
        <p:spPr>
          <a:xfrm>
            <a:off x="727650" y="268325"/>
            <a:ext cx="7688700" cy="535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2"/>
              </a:buClr>
              <a:buSzPts val="2600"/>
              <a:buFont typeface="Open Sans"/>
              <a:buNone/>
              <a:defRPr b="0" sz="4800">
                <a:solidFill>
                  <a:schemeClr val="lt1"/>
                </a:solidFill>
                <a:latin typeface="Open Sans"/>
                <a:ea typeface="Open Sans"/>
                <a:cs typeface="Open Sans"/>
                <a:sym typeface="Open Sans"/>
              </a:defRPr>
            </a:lvl1pPr>
            <a:lvl2pPr lvl="1" rtl="0" algn="l">
              <a:lnSpc>
                <a:spcPct val="100000"/>
              </a:lnSpc>
              <a:spcBef>
                <a:spcPts val="0"/>
              </a:spcBef>
              <a:spcAft>
                <a:spcPts val="0"/>
              </a:spcAft>
              <a:buClr>
                <a:schemeClr val="dk2"/>
              </a:buClr>
              <a:buSzPts val="2600"/>
              <a:buFont typeface="Gill Sans"/>
              <a:buNone/>
              <a:defRPr sz="2600">
                <a:solidFill>
                  <a:schemeClr val="dk2"/>
                </a:solidFill>
              </a:defRPr>
            </a:lvl2pPr>
            <a:lvl3pPr lvl="2" rtl="0" algn="l">
              <a:lnSpc>
                <a:spcPct val="100000"/>
              </a:lnSpc>
              <a:spcBef>
                <a:spcPts val="0"/>
              </a:spcBef>
              <a:spcAft>
                <a:spcPts val="0"/>
              </a:spcAft>
              <a:buClr>
                <a:schemeClr val="dk2"/>
              </a:buClr>
              <a:buSzPts val="2600"/>
              <a:buFont typeface="Gill Sans"/>
              <a:buNone/>
              <a:defRPr sz="2600">
                <a:solidFill>
                  <a:schemeClr val="dk2"/>
                </a:solidFill>
              </a:defRPr>
            </a:lvl3pPr>
            <a:lvl4pPr lvl="3" rtl="0" algn="l">
              <a:lnSpc>
                <a:spcPct val="100000"/>
              </a:lnSpc>
              <a:spcBef>
                <a:spcPts val="0"/>
              </a:spcBef>
              <a:spcAft>
                <a:spcPts val="0"/>
              </a:spcAft>
              <a:buClr>
                <a:schemeClr val="dk2"/>
              </a:buClr>
              <a:buSzPts val="2600"/>
              <a:buFont typeface="Gill Sans"/>
              <a:buNone/>
              <a:defRPr sz="2600">
                <a:solidFill>
                  <a:schemeClr val="dk2"/>
                </a:solidFill>
              </a:defRPr>
            </a:lvl4pPr>
            <a:lvl5pPr lvl="4" rtl="0" algn="l">
              <a:lnSpc>
                <a:spcPct val="100000"/>
              </a:lnSpc>
              <a:spcBef>
                <a:spcPts val="0"/>
              </a:spcBef>
              <a:spcAft>
                <a:spcPts val="0"/>
              </a:spcAft>
              <a:buClr>
                <a:schemeClr val="dk2"/>
              </a:buClr>
              <a:buSzPts val="2600"/>
              <a:buFont typeface="Gill Sans"/>
              <a:buNone/>
              <a:defRPr sz="2600">
                <a:solidFill>
                  <a:schemeClr val="dk2"/>
                </a:solidFill>
              </a:defRPr>
            </a:lvl5pPr>
            <a:lvl6pPr lvl="5" rtl="0" algn="l">
              <a:lnSpc>
                <a:spcPct val="100000"/>
              </a:lnSpc>
              <a:spcBef>
                <a:spcPts val="0"/>
              </a:spcBef>
              <a:spcAft>
                <a:spcPts val="0"/>
              </a:spcAft>
              <a:buClr>
                <a:schemeClr val="dk2"/>
              </a:buClr>
              <a:buSzPts val="2600"/>
              <a:buFont typeface="Gill Sans"/>
              <a:buNone/>
              <a:defRPr sz="2600">
                <a:solidFill>
                  <a:schemeClr val="dk2"/>
                </a:solidFill>
              </a:defRPr>
            </a:lvl6pPr>
            <a:lvl7pPr lvl="6" rtl="0" algn="l">
              <a:lnSpc>
                <a:spcPct val="100000"/>
              </a:lnSpc>
              <a:spcBef>
                <a:spcPts val="0"/>
              </a:spcBef>
              <a:spcAft>
                <a:spcPts val="0"/>
              </a:spcAft>
              <a:buClr>
                <a:schemeClr val="dk2"/>
              </a:buClr>
              <a:buSzPts val="2600"/>
              <a:buFont typeface="Gill Sans"/>
              <a:buNone/>
              <a:defRPr sz="2600">
                <a:solidFill>
                  <a:schemeClr val="dk2"/>
                </a:solidFill>
              </a:defRPr>
            </a:lvl7pPr>
            <a:lvl8pPr lvl="7" rtl="0" algn="l">
              <a:lnSpc>
                <a:spcPct val="100000"/>
              </a:lnSpc>
              <a:spcBef>
                <a:spcPts val="0"/>
              </a:spcBef>
              <a:spcAft>
                <a:spcPts val="0"/>
              </a:spcAft>
              <a:buClr>
                <a:schemeClr val="dk2"/>
              </a:buClr>
              <a:buSzPts val="2600"/>
              <a:buFont typeface="Gill Sans"/>
              <a:buNone/>
              <a:defRPr sz="2600">
                <a:solidFill>
                  <a:schemeClr val="dk2"/>
                </a:solidFill>
              </a:defRPr>
            </a:lvl8pPr>
            <a:lvl9pPr lvl="8" rtl="0" algn="l">
              <a:lnSpc>
                <a:spcPct val="100000"/>
              </a:lnSpc>
              <a:spcBef>
                <a:spcPts val="0"/>
              </a:spcBef>
              <a:spcAft>
                <a:spcPts val="0"/>
              </a:spcAft>
              <a:buClr>
                <a:schemeClr val="dk2"/>
              </a:buClr>
              <a:buSzPts val="2600"/>
              <a:buFont typeface="Gill Sans"/>
              <a:buNone/>
              <a:defRPr sz="2600">
                <a:solidFill>
                  <a:schemeClr val="dk2"/>
                </a:solidFill>
              </a:defRPr>
            </a:lvl9pPr>
          </a:lstStyle>
          <a:p/>
        </p:txBody>
      </p:sp>
      <p:sp>
        <p:nvSpPr>
          <p:cNvPr id="134" name="Google Shape;134;p25"/>
          <p:cNvSpPr txBox="1"/>
          <p:nvPr>
            <p:ph idx="1" type="body"/>
          </p:nvPr>
        </p:nvSpPr>
        <p:spPr>
          <a:xfrm>
            <a:off x="727650" y="1342894"/>
            <a:ext cx="7688700" cy="22611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Clr>
                <a:srgbClr val="5FBFDB"/>
              </a:buClr>
              <a:buSzPts val="1300"/>
              <a:buChar char="●"/>
              <a:defRPr>
                <a:latin typeface="Arial"/>
                <a:ea typeface="Arial"/>
                <a:cs typeface="Arial"/>
                <a:sym typeface="Arial"/>
              </a:defRPr>
            </a:lvl1pPr>
            <a:lvl2pPr indent="-298450" lvl="1" marL="914400" rtl="0" algn="l">
              <a:lnSpc>
                <a:spcPct val="115000"/>
              </a:lnSpc>
              <a:spcBef>
                <a:spcPts val="1600"/>
              </a:spcBef>
              <a:spcAft>
                <a:spcPts val="0"/>
              </a:spcAft>
              <a:buClr>
                <a:srgbClr val="6D6E71"/>
              </a:buClr>
              <a:buSzPts val="1100"/>
              <a:buChar char="○"/>
              <a:defRPr/>
            </a:lvl2pPr>
            <a:lvl3pPr indent="-298450" lvl="2" marL="1371600" rtl="0" algn="l">
              <a:lnSpc>
                <a:spcPct val="115000"/>
              </a:lnSpc>
              <a:spcBef>
                <a:spcPts val="1600"/>
              </a:spcBef>
              <a:spcAft>
                <a:spcPts val="0"/>
              </a:spcAft>
              <a:buClr>
                <a:srgbClr val="7CBB81"/>
              </a:buClr>
              <a:buSzPts val="1100"/>
              <a:buChar char="■"/>
              <a:defRPr/>
            </a:lvl3pPr>
            <a:lvl4pPr indent="-298450" lvl="3" marL="1828800" rtl="0" algn="l">
              <a:lnSpc>
                <a:spcPct val="115000"/>
              </a:lnSpc>
              <a:spcBef>
                <a:spcPts val="1600"/>
              </a:spcBef>
              <a:spcAft>
                <a:spcPts val="0"/>
              </a:spcAft>
              <a:buClr>
                <a:srgbClr val="6D6E71"/>
              </a:buClr>
              <a:buSzPts val="1100"/>
              <a:buChar char="●"/>
              <a:defRPr/>
            </a:lvl4pPr>
            <a:lvl5pPr indent="-298450" lvl="4" marL="2286000" rtl="0" algn="l">
              <a:lnSpc>
                <a:spcPct val="115000"/>
              </a:lnSpc>
              <a:spcBef>
                <a:spcPts val="1600"/>
              </a:spcBef>
              <a:spcAft>
                <a:spcPts val="0"/>
              </a:spcAft>
              <a:buClr>
                <a:srgbClr val="6D6E71"/>
              </a:buClr>
              <a:buSzPts val="1100"/>
              <a:buChar char="○"/>
              <a:defRPr/>
            </a:lvl5pPr>
            <a:lvl6pPr indent="-298450" lvl="5" marL="2743200" rtl="0" algn="l">
              <a:lnSpc>
                <a:spcPct val="115000"/>
              </a:lnSpc>
              <a:spcBef>
                <a:spcPts val="1600"/>
              </a:spcBef>
              <a:spcAft>
                <a:spcPts val="0"/>
              </a:spcAft>
              <a:buClr>
                <a:schemeClr val="dk2"/>
              </a:buClr>
              <a:buSzPts val="1100"/>
              <a:buChar char="■"/>
              <a:defRPr/>
            </a:lvl6pPr>
            <a:lvl7pPr indent="-298450" lvl="6" marL="3200400" rtl="0" algn="l">
              <a:lnSpc>
                <a:spcPct val="115000"/>
              </a:lnSpc>
              <a:spcBef>
                <a:spcPts val="1600"/>
              </a:spcBef>
              <a:spcAft>
                <a:spcPts val="0"/>
              </a:spcAft>
              <a:buSzPts val="1100"/>
              <a:buChar char="●"/>
              <a:defRPr/>
            </a:lvl7pPr>
            <a:lvl8pPr indent="-298450" lvl="7" marL="3657600" rtl="0" algn="l">
              <a:lnSpc>
                <a:spcPct val="115000"/>
              </a:lnSpc>
              <a:spcBef>
                <a:spcPts val="1600"/>
              </a:spcBef>
              <a:spcAft>
                <a:spcPts val="0"/>
              </a:spcAft>
              <a:buClr>
                <a:srgbClr val="E8112D"/>
              </a:buClr>
              <a:buSzPts val="1100"/>
              <a:buChar char="○"/>
              <a:defRPr/>
            </a:lvl8pPr>
            <a:lvl9pPr indent="-298450" lvl="8" marL="4114800" rtl="0" algn="l">
              <a:lnSpc>
                <a:spcPct val="115000"/>
              </a:lnSpc>
              <a:spcBef>
                <a:spcPts val="1600"/>
              </a:spcBef>
              <a:spcAft>
                <a:spcPts val="1600"/>
              </a:spcAft>
              <a:buClr>
                <a:srgbClr val="E8112D"/>
              </a:buClr>
              <a:buSzPts val="1100"/>
              <a:buChar char="■"/>
              <a:defRPr/>
            </a:lvl9pPr>
          </a:lstStyle>
          <a:p/>
        </p:txBody>
      </p:sp>
      <p:sp>
        <p:nvSpPr>
          <p:cNvPr id="135" name="Google Shape;135;p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36" name="Google Shape;136;p25"/>
          <p:cNvPicPr preferRelativeResize="0"/>
          <p:nvPr/>
        </p:nvPicPr>
        <p:blipFill rotWithShape="1">
          <a:blip r:embed="rId2">
            <a:alphaModFix/>
          </a:blip>
          <a:srcRect b="0" l="0" r="0" t="0"/>
          <a:stretch/>
        </p:blipFill>
        <p:spPr>
          <a:xfrm>
            <a:off x="457200" y="4129088"/>
            <a:ext cx="1150144" cy="63103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 name="Shape 137"/>
        <p:cNvGrpSpPr/>
        <p:nvPr/>
      </p:nvGrpSpPr>
      <p:grpSpPr>
        <a:xfrm>
          <a:off x="0" y="0"/>
          <a:ext cx="0" cy="0"/>
          <a:chOff x="0" y="0"/>
          <a:chExt cx="0" cy="0"/>
        </a:xfrm>
      </p:grpSpPr>
      <p:sp>
        <p:nvSpPr>
          <p:cNvPr id="138" name="Google Shape;138;p26"/>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139" name="Google Shape;139;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900">
                <a:solidFill>
                  <a:srgbClr val="888E9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0" name="Google Shape;140;p26"/>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41" name="Google Shape;141;p26"/>
          <p:cNvPicPr preferRelativeResize="0"/>
          <p:nvPr/>
        </p:nvPicPr>
        <p:blipFill rotWithShape="1">
          <a:blip r:embed="rId2">
            <a:alphaModFix/>
          </a:blip>
          <a:srcRect b="0" l="0" r="0" t="0"/>
          <a:stretch/>
        </p:blipFill>
        <p:spPr>
          <a:xfrm>
            <a:off x="268356" y="4315144"/>
            <a:ext cx="1632807" cy="63515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spTree>
      <p:nvGrpSpPr>
        <p:cNvPr id="142" name="Shape 142"/>
        <p:cNvGrpSpPr/>
        <p:nvPr/>
      </p:nvGrpSpPr>
      <p:grpSpPr>
        <a:xfrm>
          <a:off x="0" y="0"/>
          <a:ext cx="0" cy="0"/>
          <a:chOff x="0" y="0"/>
          <a:chExt cx="0" cy="0"/>
        </a:xfrm>
      </p:grpSpPr>
      <p:sp>
        <p:nvSpPr>
          <p:cNvPr id="143" name="Google Shape;143;p27"/>
          <p:cNvSpPr txBox="1"/>
          <p:nvPr>
            <p:ph type="title"/>
          </p:nvPr>
        </p:nvSpPr>
        <p:spPr>
          <a:xfrm>
            <a:off x="628650" y="273848"/>
            <a:ext cx="7886700" cy="5772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EC1C24"/>
              </a:buClr>
              <a:buSzPts val="3000"/>
              <a:buFont typeface="Trebuchet MS"/>
              <a:buNone/>
              <a:defRPr>
                <a:solidFill>
                  <a:srgbClr val="EC1C24"/>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4" name="Google Shape;144;p27"/>
          <p:cNvSpPr txBox="1"/>
          <p:nvPr>
            <p:ph idx="1" type="body"/>
          </p:nvPr>
        </p:nvSpPr>
        <p:spPr>
          <a:xfrm>
            <a:off x="638464" y="1489363"/>
            <a:ext cx="7876800" cy="3214500"/>
          </a:xfrm>
          <a:prstGeom prst="rect">
            <a:avLst/>
          </a:prstGeom>
          <a:noFill/>
          <a:ln>
            <a:noFill/>
          </a:ln>
        </p:spPr>
        <p:txBody>
          <a:bodyPr anchorCtr="0" anchor="t" bIns="34275" lIns="68575" spcFirstLastPara="1" rIns="68575" wrap="square" tIns="34275">
            <a:normAutofit/>
          </a:bodyPr>
          <a:lstStyle>
            <a:lvl1pPr indent="-336550" lvl="0" marL="457200" rtl="0" algn="l">
              <a:lnSpc>
                <a:spcPct val="114000"/>
              </a:lnSpc>
              <a:spcBef>
                <a:spcPts val="0"/>
              </a:spcBef>
              <a:spcAft>
                <a:spcPts val="0"/>
              </a:spcAft>
              <a:buSzPts val="1700"/>
              <a:buChar char="•"/>
              <a:defRPr/>
            </a:lvl1pPr>
            <a:lvl2pPr indent="-336550" lvl="1" marL="914400" rtl="0" algn="l">
              <a:lnSpc>
                <a:spcPct val="114000"/>
              </a:lnSpc>
              <a:spcBef>
                <a:spcPts val="1100"/>
              </a:spcBef>
              <a:spcAft>
                <a:spcPts val="0"/>
              </a:spcAft>
              <a:buSzPts val="1700"/>
              <a:buChar char="•"/>
              <a:defRPr/>
            </a:lvl2pPr>
            <a:lvl3pPr indent="-336550" lvl="2" marL="1371600" rtl="0" algn="l">
              <a:lnSpc>
                <a:spcPct val="114000"/>
              </a:lnSpc>
              <a:spcBef>
                <a:spcPts val="1100"/>
              </a:spcBef>
              <a:spcAft>
                <a:spcPts val="0"/>
              </a:spcAft>
              <a:buSzPts val="1700"/>
              <a:buChar char="•"/>
              <a:defRPr/>
            </a:lvl3pPr>
            <a:lvl4pPr indent="-336550" lvl="3" marL="1828800" rtl="0" algn="l">
              <a:lnSpc>
                <a:spcPct val="114000"/>
              </a:lnSpc>
              <a:spcBef>
                <a:spcPts val="1100"/>
              </a:spcBef>
              <a:spcAft>
                <a:spcPts val="0"/>
              </a:spcAft>
              <a:buSzPts val="1700"/>
              <a:buChar char="•"/>
              <a:defRPr/>
            </a:lvl4pPr>
            <a:lvl5pPr indent="-304800" lvl="4" marL="2286000" rtl="0" algn="l">
              <a:lnSpc>
                <a:spcPct val="114000"/>
              </a:lnSpc>
              <a:spcBef>
                <a:spcPts val="1100"/>
              </a:spcBef>
              <a:spcAft>
                <a:spcPts val="0"/>
              </a:spcAft>
              <a:buSzPts val="1200"/>
              <a:buChar char="•"/>
              <a:defRPr/>
            </a:lvl5pPr>
            <a:lvl6pPr indent="-317500" lvl="5" marL="2743200" rtl="0" algn="l">
              <a:lnSpc>
                <a:spcPct val="90000"/>
              </a:lnSpc>
              <a:spcBef>
                <a:spcPts val="11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145" name="Google Shape;145;p27"/>
          <p:cNvSpPr txBox="1"/>
          <p:nvPr>
            <p:ph idx="2" type="subTitle"/>
          </p:nvPr>
        </p:nvSpPr>
        <p:spPr>
          <a:xfrm>
            <a:off x="638465" y="850929"/>
            <a:ext cx="7867200" cy="638400"/>
          </a:xfrm>
          <a:prstGeom prst="rect">
            <a:avLst/>
          </a:prstGeom>
          <a:noFill/>
          <a:ln>
            <a:noFill/>
          </a:ln>
        </p:spPr>
        <p:txBody>
          <a:bodyPr anchorCtr="0" anchor="t" bIns="34275" lIns="68575" spcFirstLastPara="1" rIns="68575" wrap="square" tIns="34275">
            <a:normAutofit/>
          </a:bodyPr>
          <a:lstStyle>
            <a:lvl1pPr lvl="0" rtl="0" algn="l">
              <a:lnSpc>
                <a:spcPct val="114000"/>
              </a:lnSpc>
              <a:spcBef>
                <a:spcPts val="0"/>
              </a:spcBef>
              <a:spcAft>
                <a:spcPts val="0"/>
              </a:spcAft>
              <a:buSzPts val="2100"/>
              <a:buNone/>
              <a:defRPr sz="2100" cap="none">
                <a:solidFill>
                  <a:srgbClr val="666666"/>
                </a:solidFill>
                <a:latin typeface="Arial Narrow"/>
                <a:ea typeface="Arial Narrow"/>
                <a:cs typeface="Arial Narrow"/>
                <a:sym typeface="Arial Narrow"/>
              </a:defRPr>
            </a:lvl1pPr>
            <a:lvl2pPr lvl="1" rtl="0" algn="ctr">
              <a:lnSpc>
                <a:spcPct val="114000"/>
              </a:lnSpc>
              <a:spcBef>
                <a:spcPts val="1100"/>
              </a:spcBef>
              <a:spcAft>
                <a:spcPts val="0"/>
              </a:spcAft>
              <a:buSzPts val="1100"/>
              <a:buNone/>
              <a:defRPr sz="1100"/>
            </a:lvl2pPr>
            <a:lvl3pPr lvl="2" rtl="0" algn="ctr">
              <a:lnSpc>
                <a:spcPct val="114000"/>
              </a:lnSpc>
              <a:spcBef>
                <a:spcPts val="1100"/>
              </a:spcBef>
              <a:spcAft>
                <a:spcPts val="0"/>
              </a:spcAft>
              <a:buSzPts val="1000"/>
              <a:buNone/>
              <a:defRPr sz="1000"/>
            </a:lvl3pPr>
            <a:lvl4pPr lvl="3" rtl="0" algn="ctr">
              <a:lnSpc>
                <a:spcPct val="114000"/>
              </a:lnSpc>
              <a:spcBef>
                <a:spcPts val="1100"/>
              </a:spcBef>
              <a:spcAft>
                <a:spcPts val="0"/>
              </a:spcAft>
              <a:buSzPts val="900"/>
              <a:buNone/>
              <a:defRPr sz="900"/>
            </a:lvl4pPr>
            <a:lvl5pPr lvl="4" rtl="0" algn="ctr">
              <a:lnSpc>
                <a:spcPct val="114000"/>
              </a:lnSpc>
              <a:spcBef>
                <a:spcPts val="1100"/>
              </a:spcBef>
              <a:spcAft>
                <a:spcPts val="0"/>
              </a:spcAft>
              <a:buSzPts val="700"/>
              <a:buNone/>
              <a:defRPr sz="900"/>
            </a:lvl5pPr>
            <a:lvl6pPr lvl="5" rtl="0" algn="ctr">
              <a:lnSpc>
                <a:spcPct val="90000"/>
              </a:lnSpc>
              <a:spcBef>
                <a:spcPts val="1100"/>
              </a:spcBef>
              <a:spcAft>
                <a:spcPts val="0"/>
              </a:spcAft>
              <a:buClr>
                <a:schemeClr val="dk1"/>
              </a:buClr>
              <a:buSzPts val="900"/>
              <a:buNone/>
              <a:defRPr sz="900"/>
            </a:lvl6pPr>
            <a:lvl7pPr lvl="6" rtl="0" algn="ctr">
              <a:lnSpc>
                <a:spcPct val="90000"/>
              </a:lnSpc>
              <a:spcBef>
                <a:spcPts val="300"/>
              </a:spcBef>
              <a:spcAft>
                <a:spcPts val="0"/>
              </a:spcAft>
              <a:buClr>
                <a:schemeClr val="dk1"/>
              </a:buClr>
              <a:buSzPts val="900"/>
              <a:buNone/>
              <a:defRPr sz="900"/>
            </a:lvl7pPr>
            <a:lvl8pPr lvl="7" rtl="0" algn="ctr">
              <a:lnSpc>
                <a:spcPct val="90000"/>
              </a:lnSpc>
              <a:spcBef>
                <a:spcPts val="300"/>
              </a:spcBef>
              <a:spcAft>
                <a:spcPts val="0"/>
              </a:spcAft>
              <a:buClr>
                <a:schemeClr val="dk1"/>
              </a:buClr>
              <a:buSzPts val="900"/>
              <a:buNone/>
              <a:defRPr sz="900"/>
            </a:lvl8pPr>
            <a:lvl9pPr lvl="8" rtl="0" algn="ctr">
              <a:lnSpc>
                <a:spcPct val="90000"/>
              </a:lnSpc>
              <a:spcBef>
                <a:spcPts val="300"/>
              </a:spcBef>
              <a:spcAft>
                <a:spcPts val="0"/>
              </a:spcAft>
              <a:buClr>
                <a:schemeClr val="dk1"/>
              </a:buClr>
              <a:buSzPts val="900"/>
              <a:buNone/>
              <a:defRPr sz="9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709DB0"/>
        </a:solidFill>
      </p:bgPr>
    </p:bg>
    <p:spTree>
      <p:nvGrpSpPr>
        <p:cNvPr id="146" name="Shape 146"/>
        <p:cNvGrpSpPr/>
        <p:nvPr/>
      </p:nvGrpSpPr>
      <p:grpSpPr>
        <a:xfrm>
          <a:off x="0" y="0"/>
          <a:ext cx="0" cy="0"/>
          <a:chOff x="0" y="0"/>
          <a:chExt cx="0" cy="0"/>
        </a:xfrm>
      </p:grpSpPr>
      <p:sp>
        <p:nvSpPr>
          <p:cNvPr id="147" name="Google Shape;147;p2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4500"/>
              <a:buFont typeface="Arial"/>
              <a:buNone/>
              <a:defRPr sz="45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8" name="Google Shape;148;p28"/>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9" name="Google Shape;149;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9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0" name="Google Shape;150;p28"/>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A close up of a logo&#10;&#10;Description automatically generated" id="151" name="Google Shape;151;p28"/>
          <p:cNvPicPr preferRelativeResize="0"/>
          <p:nvPr/>
        </p:nvPicPr>
        <p:blipFill rotWithShape="1">
          <a:blip r:embed="rId2">
            <a:alphaModFix/>
          </a:blip>
          <a:srcRect b="0" l="0" r="0" t="0"/>
          <a:stretch/>
        </p:blipFill>
        <p:spPr>
          <a:xfrm>
            <a:off x="265010" y="4319062"/>
            <a:ext cx="1632807" cy="62454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52" name="Shape 152"/>
        <p:cNvGrpSpPr/>
        <p:nvPr/>
      </p:nvGrpSpPr>
      <p:grpSpPr>
        <a:xfrm>
          <a:off x="0" y="0"/>
          <a:ext cx="0" cy="0"/>
          <a:chOff x="0" y="0"/>
          <a:chExt cx="0" cy="0"/>
        </a:xfrm>
      </p:grpSpPr>
      <p:pic>
        <p:nvPicPr>
          <p:cNvPr descr="A person looking at the camera&#10;&#10;Description automatically generated" id="153" name="Google Shape;153;p29"/>
          <p:cNvPicPr preferRelativeResize="0"/>
          <p:nvPr/>
        </p:nvPicPr>
        <p:blipFill rotWithShape="1">
          <a:blip r:embed="rId2">
            <a:alphaModFix/>
          </a:blip>
          <a:srcRect b="0" l="0" r="0" t="0"/>
          <a:stretch/>
        </p:blipFill>
        <p:spPr>
          <a:xfrm>
            <a:off x="-1178719" y="-663028"/>
            <a:ext cx="10322719" cy="5806529"/>
          </a:xfrm>
          <a:prstGeom prst="rect">
            <a:avLst/>
          </a:prstGeom>
          <a:noFill/>
          <a:ln>
            <a:noFill/>
          </a:ln>
        </p:spPr>
      </p:pic>
      <p:sp>
        <p:nvSpPr>
          <p:cNvPr id="154" name="Google Shape;154;p29"/>
          <p:cNvSpPr txBox="1"/>
          <p:nvPr/>
        </p:nvSpPr>
        <p:spPr>
          <a:xfrm>
            <a:off x="5522119" y="2458453"/>
            <a:ext cx="3257700" cy="464100"/>
          </a:xfrm>
          <a:prstGeom prst="rect">
            <a:avLst/>
          </a:prstGeom>
          <a:noFill/>
          <a:ln>
            <a:noFill/>
          </a:ln>
        </p:spPr>
        <p:txBody>
          <a:bodyPr anchorCtr="0" anchor="ctr" bIns="34275" lIns="68575" spcFirstLastPara="1" rIns="68575" wrap="square" tIns="34275">
            <a:noAutofit/>
          </a:bodyPr>
          <a:lstStyle/>
          <a:p>
            <a:pPr indent="0" lvl="0" marL="0" marR="0" rtl="0" algn="r">
              <a:lnSpc>
                <a:spcPct val="90000"/>
              </a:lnSpc>
              <a:spcBef>
                <a:spcPts val="0"/>
              </a:spcBef>
              <a:spcAft>
                <a:spcPts val="0"/>
              </a:spcAft>
              <a:buClr>
                <a:srgbClr val="012F3B"/>
              </a:buClr>
              <a:buSzPts val="2400"/>
              <a:buFont typeface="Arial"/>
              <a:buNone/>
            </a:pPr>
            <a:r>
              <a:rPr b="0" i="0" lang="en" sz="2400" u="none" cap="none" strike="noStrike">
                <a:solidFill>
                  <a:srgbClr val="012F3B"/>
                </a:solidFill>
                <a:latin typeface="Arial"/>
                <a:ea typeface="Arial"/>
                <a:cs typeface="Arial"/>
                <a:sym typeface="Arial"/>
              </a:rPr>
              <a:t>connecting the world for better health</a:t>
            </a:r>
            <a:endParaRPr b="0" i="0" sz="1100" u="none" cap="none" strike="noStrike">
              <a:solidFill>
                <a:srgbClr val="000000"/>
              </a:solidFill>
              <a:latin typeface="Arial"/>
              <a:ea typeface="Arial"/>
              <a:cs typeface="Arial"/>
              <a:sym typeface="Arial"/>
            </a:endParaRPr>
          </a:p>
        </p:txBody>
      </p:sp>
      <p:grpSp>
        <p:nvGrpSpPr>
          <p:cNvPr id="155" name="Google Shape;155;p29"/>
          <p:cNvGrpSpPr/>
          <p:nvPr/>
        </p:nvGrpSpPr>
        <p:grpSpPr>
          <a:xfrm>
            <a:off x="7009343" y="506379"/>
            <a:ext cx="1714600" cy="1714600"/>
            <a:chOff x="315340" y="2230083"/>
            <a:chExt cx="3297943" cy="3297943"/>
          </a:xfrm>
        </p:grpSpPr>
        <p:sp>
          <p:nvSpPr>
            <p:cNvPr id="156" name="Google Shape;156;p29"/>
            <p:cNvSpPr/>
            <p:nvPr/>
          </p:nvSpPr>
          <p:spPr>
            <a:xfrm>
              <a:off x="480575" y="2395537"/>
              <a:ext cx="2966641" cy="2967348"/>
            </a:xfrm>
            <a:custGeom>
              <a:rect b="b" l="l" r="r" t="t"/>
              <a:pathLst>
                <a:path extrusionOk="0" h="2509385" w="1898650">
                  <a:moveTo>
                    <a:pt x="0" y="0"/>
                  </a:moveTo>
                  <a:lnTo>
                    <a:pt x="1582202" y="0"/>
                  </a:lnTo>
                  <a:cubicBezTo>
                    <a:pt x="1756971" y="0"/>
                    <a:pt x="1898650" y="141679"/>
                    <a:pt x="1898650" y="316448"/>
                  </a:cubicBezTo>
                  <a:lnTo>
                    <a:pt x="1898650" y="2503035"/>
                  </a:lnTo>
                  <a:lnTo>
                    <a:pt x="6350" y="2509385"/>
                  </a:lnTo>
                  <a:cubicBezTo>
                    <a:pt x="4233" y="1672923"/>
                    <a:pt x="2117" y="83646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pic>
          <p:nvPicPr>
            <p:cNvPr id="157" name="Google Shape;157;p29"/>
            <p:cNvPicPr preferRelativeResize="0"/>
            <p:nvPr/>
          </p:nvPicPr>
          <p:blipFill rotWithShape="1">
            <a:blip r:embed="rId3">
              <a:alphaModFix/>
            </a:blip>
            <a:srcRect b="0" l="0" r="0" t="0"/>
            <a:stretch/>
          </p:blipFill>
          <p:spPr>
            <a:xfrm>
              <a:off x="315340" y="2230083"/>
              <a:ext cx="3297943" cy="3297943"/>
            </a:xfrm>
            <a:prstGeom prst="rect">
              <a:avLst/>
            </a:prstGeom>
            <a:noFill/>
            <a:ln>
              <a:noFill/>
            </a:ln>
          </p:spPr>
        </p:pic>
      </p:grpSp>
      <p:sp>
        <p:nvSpPr>
          <p:cNvPr id="158" name="Google Shape;158;p29"/>
          <p:cNvSpPr txBox="1"/>
          <p:nvPr/>
        </p:nvSpPr>
        <p:spPr>
          <a:xfrm>
            <a:off x="0" y="4935751"/>
            <a:ext cx="13707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BDBEC1"/>
                </a:solidFill>
                <a:latin typeface="Calibri"/>
                <a:ea typeface="Calibri"/>
                <a:cs typeface="Calibri"/>
                <a:sym typeface="Calibri"/>
              </a:rPr>
              <a:t>Photo: PATH/Trevor Snapp</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chemeClr val="dk1"/>
        </a:solidFill>
      </p:bgPr>
    </p:bg>
    <p:spTree>
      <p:nvGrpSpPr>
        <p:cNvPr id="159" name="Shape 159"/>
        <p:cNvGrpSpPr/>
        <p:nvPr/>
      </p:nvGrpSpPr>
      <p:grpSpPr>
        <a:xfrm>
          <a:off x="0" y="0"/>
          <a:ext cx="0" cy="0"/>
          <a:chOff x="0" y="0"/>
          <a:chExt cx="0" cy="0"/>
        </a:xfrm>
      </p:grpSpPr>
      <p:sp>
        <p:nvSpPr>
          <p:cNvPr id="160" name="Google Shape;160;p30"/>
          <p:cNvSpPr txBox="1"/>
          <p:nvPr>
            <p:ph type="title"/>
          </p:nvPr>
        </p:nvSpPr>
        <p:spPr>
          <a:xfrm>
            <a:off x="1314450" y="857250"/>
            <a:ext cx="6515100" cy="3429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61" name="Google Shape;161;p30"/>
          <p:cNvPicPr preferRelativeResize="0"/>
          <p:nvPr/>
        </p:nvPicPr>
        <p:blipFill rotWithShape="1">
          <a:blip r:embed="rId2">
            <a:alphaModFix/>
          </a:blip>
          <a:srcRect b="0" l="0" r="0" t="0"/>
          <a:stretch/>
        </p:blipFill>
        <p:spPr>
          <a:xfrm>
            <a:off x="8001000" y="3943350"/>
            <a:ext cx="685800" cy="685800"/>
          </a:xfrm>
          <a:prstGeom prst="rect">
            <a:avLst/>
          </a:prstGeom>
          <a:noFill/>
          <a:ln>
            <a:noFill/>
          </a:ln>
        </p:spPr>
      </p:pic>
      <p:pic>
        <p:nvPicPr>
          <p:cNvPr descr="A close up of a logo&#10;&#10;Description automatically generated" id="162" name="Google Shape;162;p30"/>
          <p:cNvPicPr preferRelativeResize="0"/>
          <p:nvPr/>
        </p:nvPicPr>
        <p:blipFill rotWithShape="1">
          <a:blip r:embed="rId3">
            <a:alphaModFix/>
          </a:blip>
          <a:srcRect b="0" l="0" r="0" t="0"/>
          <a:stretch/>
        </p:blipFill>
        <p:spPr>
          <a:xfrm>
            <a:off x="265010" y="4319062"/>
            <a:ext cx="1632807" cy="62454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2_Title and Content">
    <p:spTree>
      <p:nvGrpSpPr>
        <p:cNvPr id="163" name="Shape 163"/>
        <p:cNvGrpSpPr/>
        <p:nvPr/>
      </p:nvGrpSpPr>
      <p:grpSpPr>
        <a:xfrm>
          <a:off x="0" y="0"/>
          <a:ext cx="0" cy="0"/>
          <a:chOff x="0" y="0"/>
          <a:chExt cx="0" cy="0"/>
        </a:xfrm>
      </p:grpSpPr>
      <p:sp>
        <p:nvSpPr>
          <p:cNvPr id="164" name="Google Shape;164;p31"/>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165" name="Google Shape;165;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Clr>
                <a:srgbClr val="888E92"/>
              </a:buClr>
              <a:buSzPts val="1100"/>
              <a:buFont typeface="Calibri"/>
              <a:buNone/>
              <a:defRPr sz="900">
                <a:solidFill>
                  <a:srgbClr val="888E92"/>
                </a:solidFill>
              </a:defRPr>
            </a:lvl1pPr>
            <a:lvl2pPr lvl="1" rtl="0" algn="l">
              <a:lnSpc>
                <a:spcPct val="100000"/>
              </a:lnSpc>
              <a:spcBef>
                <a:spcPts val="0"/>
              </a:spcBef>
              <a:spcAft>
                <a:spcPts val="0"/>
              </a:spcAft>
              <a:buClr>
                <a:schemeClr val="dk1"/>
              </a:buClr>
              <a:buSzPts val="1100"/>
              <a:buFont typeface="Calibri"/>
              <a:buNone/>
              <a:defRPr/>
            </a:lvl2pPr>
            <a:lvl3pPr lvl="2" rtl="0" algn="l">
              <a:lnSpc>
                <a:spcPct val="100000"/>
              </a:lnSpc>
              <a:spcBef>
                <a:spcPts val="0"/>
              </a:spcBef>
              <a:spcAft>
                <a:spcPts val="0"/>
              </a:spcAft>
              <a:buClr>
                <a:schemeClr val="dk1"/>
              </a:buClr>
              <a:buSzPts val="1100"/>
              <a:buFont typeface="Calibri"/>
              <a:buNone/>
              <a:defRPr/>
            </a:lvl3pPr>
            <a:lvl4pPr lvl="3" rtl="0" algn="l">
              <a:lnSpc>
                <a:spcPct val="100000"/>
              </a:lnSpc>
              <a:spcBef>
                <a:spcPts val="0"/>
              </a:spcBef>
              <a:spcAft>
                <a:spcPts val="0"/>
              </a:spcAft>
              <a:buClr>
                <a:schemeClr val="dk1"/>
              </a:buClr>
              <a:buSzPts val="1100"/>
              <a:buFont typeface="Calibri"/>
              <a:buNone/>
              <a:defRPr/>
            </a:lvl4pPr>
            <a:lvl5pPr lvl="4" rtl="0" algn="l">
              <a:lnSpc>
                <a:spcPct val="100000"/>
              </a:lnSpc>
              <a:spcBef>
                <a:spcPts val="0"/>
              </a:spcBef>
              <a:spcAft>
                <a:spcPts val="0"/>
              </a:spcAft>
              <a:buClr>
                <a:schemeClr val="dk1"/>
              </a:buClr>
              <a:buSzPts val="1100"/>
              <a:buFont typeface="Calibri"/>
              <a:buNone/>
              <a:defRPr/>
            </a:lvl5pPr>
            <a:lvl6pPr lvl="5" rtl="0" algn="l">
              <a:lnSpc>
                <a:spcPct val="100000"/>
              </a:lnSpc>
              <a:spcBef>
                <a:spcPts val="0"/>
              </a:spcBef>
              <a:spcAft>
                <a:spcPts val="0"/>
              </a:spcAft>
              <a:buClr>
                <a:schemeClr val="dk1"/>
              </a:buClr>
              <a:buSzPts val="1100"/>
              <a:buFont typeface="Calibri"/>
              <a:buNone/>
              <a:defRPr/>
            </a:lvl6pPr>
            <a:lvl7pPr lvl="6" rtl="0" algn="l">
              <a:lnSpc>
                <a:spcPct val="100000"/>
              </a:lnSpc>
              <a:spcBef>
                <a:spcPts val="0"/>
              </a:spcBef>
              <a:spcAft>
                <a:spcPts val="0"/>
              </a:spcAft>
              <a:buClr>
                <a:schemeClr val="dk1"/>
              </a:buClr>
              <a:buSzPts val="1100"/>
              <a:buFont typeface="Calibri"/>
              <a:buNone/>
              <a:defRPr/>
            </a:lvl7pPr>
            <a:lvl8pPr lvl="7" rtl="0" algn="l">
              <a:lnSpc>
                <a:spcPct val="100000"/>
              </a:lnSpc>
              <a:spcBef>
                <a:spcPts val="0"/>
              </a:spcBef>
              <a:spcAft>
                <a:spcPts val="0"/>
              </a:spcAft>
              <a:buClr>
                <a:schemeClr val="dk1"/>
              </a:buClr>
              <a:buSzPts val="1100"/>
              <a:buFont typeface="Calibri"/>
              <a:buNone/>
              <a:defRPr/>
            </a:lvl8pPr>
            <a:lvl9pPr lvl="8" rtl="0" algn="l">
              <a:lnSpc>
                <a:spcPct val="100000"/>
              </a:lnSpc>
              <a:spcBef>
                <a:spcPts val="0"/>
              </a:spcBef>
              <a:spcAft>
                <a:spcPts val="0"/>
              </a:spcAft>
              <a:buClr>
                <a:schemeClr val="dk1"/>
              </a:buClr>
              <a:buSzPts val="1100"/>
              <a:buFont typeface="Calibri"/>
              <a:buNone/>
              <a:defRPr/>
            </a:lvl9pPr>
          </a:lstStyle>
          <a:p/>
        </p:txBody>
      </p:sp>
      <p:sp>
        <p:nvSpPr>
          <p:cNvPr id="166" name="Google Shape;166;p31"/>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67" name="Google Shape;167;p31"/>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8" name="Google Shape;168;p31"/>
          <p:cNvSpPr txBox="1"/>
          <p:nvPr>
            <p:ph idx="1" type="body"/>
          </p:nvPr>
        </p:nvSpPr>
        <p:spPr>
          <a:xfrm>
            <a:off x="457200" y="1107281"/>
            <a:ext cx="8229600" cy="34005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69" name="Google Shape;169;p31"/>
          <p:cNvPicPr preferRelativeResize="0"/>
          <p:nvPr/>
        </p:nvPicPr>
        <p:blipFill rotWithShape="1">
          <a:blip r:embed="rId2">
            <a:alphaModFix/>
          </a:blip>
          <a:srcRect b="0" l="0" r="0" t="0"/>
          <a:stretch/>
        </p:blipFill>
        <p:spPr>
          <a:xfrm>
            <a:off x="268356" y="4315144"/>
            <a:ext cx="1632807" cy="6351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70" name="Shape 170"/>
        <p:cNvGrpSpPr/>
        <p:nvPr/>
      </p:nvGrpSpPr>
      <p:grpSpPr>
        <a:xfrm>
          <a:off x="0" y="0"/>
          <a:ext cx="0" cy="0"/>
          <a:chOff x="0" y="0"/>
          <a:chExt cx="0" cy="0"/>
        </a:xfrm>
      </p:grpSpPr>
      <p:sp>
        <p:nvSpPr>
          <p:cNvPr id="171" name="Google Shape;171;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900">
                <a:solidFill>
                  <a:srgbClr val="888E92"/>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2" name="Google Shape;172;p32"/>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rgbClr val="888E92"/>
                </a:solidFill>
                <a:latin typeface="Calibri"/>
                <a:ea typeface="Calibri"/>
                <a:cs typeface="Calibri"/>
                <a:sym typeface="Calibri"/>
              </a:defRPr>
            </a:lvl1pPr>
            <a:lvl2pPr indent="0" lvl="1" marL="0" rtl="0" algn="r">
              <a:spcBef>
                <a:spcPts val="0"/>
              </a:spcBef>
              <a:buNone/>
              <a:defRPr sz="900">
                <a:solidFill>
                  <a:srgbClr val="888E92"/>
                </a:solidFill>
                <a:latin typeface="Calibri"/>
                <a:ea typeface="Calibri"/>
                <a:cs typeface="Calibri"/>
                <a:sym typeface="Calibri"/>
              </a:defRPr>
            </a:lvl2pPr>
            <a:lvl3pPr indent="0" lvl="2" marL="0" rtl="0" algn="r">
              <a:spcBef>
                <a:spcPts val="0"/>
              </a:spcBef>
              <a:buNone/>
              <a:defRPr sz="900">
                <a:solidFill>
                  <a:srgbClr val="888E92"/>
                </a:solidFill>
                <a:latin typeface="Calibri"/>
                <a:ea typeface="Calibri"/>
                <a:cs typeface="Calibri"/>
                <a:sym typeface="Calibri"/>
              </a:defRPr>
            </a:lvl3pPr>
            <a:lvl4pPr indent="0" lvl="3" marL="0" rtl="0" algn="r">
              <a:spcBef>
                <a:spcPts val="0"/>
              </a:spcBef>
              <a:buNone/>
              <a:defRPr sz="900">
                <a:solidFill>
                  <a:srgbClr val="888E92"/>
                </a:solidFill>
                <a:latin typeface="Calibri"/>
                <a:ea typeface="Calibri"/>
                <a:cs typeface="Calibri"/>
                <a:sym typeface="Calibri"/>
              </a:defRPr>
            </a:lvl4pPr>
            <a:lvl5pPr indent="0" lvl="4" marL="0" rtl="0" algn="r">
              <a:spcBef>
                <a:spcPts val="0"/>
              </a:spcBef>
              <a:buNone/>
              <a:defRPr sz="900">
                <a:solidFill>
                  <a:srgbClr val="888E92"/>
                </a:solidFill>
                <a:latin typeface="Calibri"/>
                <a:ea typeface="Calibri"/>
                <a:cs typeface="Calibri"/>
                <a:sym typeface="Calibri"/>
              </a:defRPr>
            </a:lvl5pPr>
            <a:lvl6pPr indent="0" lvl="5" marL="0" rtl="0" algn="r">
              <a:spcBef>
                <a:spcPts val="0"/>
              </a:spcBef>
              <a:buNone/>
              <a:defRPr sz="900">
                <a:solidFill>
                  <a:srgbClr val="888E92"/>
                </a:solidFill>
                <a:latin typeface="Calibri"/>
                <a:ea typeface="Calibri"/>
                <a:cs typeface="Calibri"/>
                <a:sym typeface="Calibri"/>
              </a:defRPr>
            </a:lvl6pPr>
            <a:lvl7pPr indent="0" lvl="6" marL="0" rtl="0" algn="r">
              <a:spcBef>
                <a:spcPts val="0"/>
              </a:spcBef>
              <a:buNone/>
              <a:defRPr sz="900">
                <a:solidFill>
                  <a:srgbClr val="888E92"/>
                </a:solidFill>
                <a:latin typeface="Calibri"/>
                <a:ea typeface="Calibri"/>
                <a:cs typeface="Calibri"/>
                <a:sym typeface="Calibri"/>
              </a:defRPr>
            </a:lvl7pPr>
            <a:lvl8pPr indent="0" lvl="7" marL="0" rtl="0" algn="r">
              <a:spcBef>
                <a:spcPts val="0"/>
              </a:spcBef>
              <a:buNone/>
              <a:defRPr sz="900">
                <a:solidFill>
                  <a:srgbClr val="888E92"/>
                </a:solidFill>
                <a:latin typeface="Calibri"/>
                <a:ea typeface="Calibri"/>
                <a:cs typeface="Calibri"/>
                <a:sym typeface="Calibri"/>
              </a:defRPr>
            </a:lvl8pPr>
            <a:lvl9pPr indent="0" lvl="8" marL="0" rtl="0" algn="r">
              <a:spcBef>
                <a:spcPts val="0"/>
              </a:spcBef>
              <a:buNone/>
              <a:defRPr sz="900">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73" name="Google Shape;173;p32"/>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bg>
      <p:bgPr>
        <a:solidFill>
          <a:srgbClr val="709DB0"/>
        </a:solidFill>
      </p:bgPr>
    </p:bg>
    <p:spTree>
      <p:nvGrpSpPr>
        <p:cNvPr id="179" name="Shape 179"/>
        <p:cNvGrpSpPr/>
        <p:nvPr/>
      </p:nvGrpSpPr>
      <p:grpSpPr>
        <a:xfrm>
          <a:off x="0" y="0"/>
          <a:ext cx="0" cy="0"/>
          <a:chOff x="0" y="0"/>
          <a:chExt cx="0" cy="0"/>
        </a:xfrm>
      </p:grpSpPr>
      <p:sp>
        <p:nvSpPr>
          <p:cNvPr id="180" name="Google Shape;180;p34"/>
          <p:cNvSpPr/>
          <p:nvPr/>
        </p:nvSpPr>
        <p:spPr>
          <a:xfrm>
            <a:off x="-22860" y="235744"/>
            <a:ext cx="9189600" cy="4672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1" name="Google Shape;181;p34"/>
          <p:cNvSpPr txBox="1"/>
          <p:nvPr/>
        </p:nvSpPr>
        <p:spPr>
          <a:xfrm>
            <a:off x="2800366" y="2182983"/>
            <a:ext cx="5896800" cy="4641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000"/>
              <a:buFont typeface="Arial"/>
              <a:buNone/>
            </a:pPr>
            <a:r>
              <a:t/>
            </a:r>
            <a:endParaRPr b="0" i="0" sz="3000" u="none" cap="none" strike="noStrike">
              <a:solidFill>
                <a:srgbClr val="012F3B"/>
              </a:solidFill>
              <a:latin typeface="Helvetica Neue"/>
              <a:ea typeface="Helvetica Neue"/>
              <a:cs typeface="Helvetica Neue"/>
              <a:sym typeface="Helvetica Neue"/>
            </a:endParaRPr>
          </a:p>
        </p:txBody>
      </p:sp>
      <p:grpSp>
        <p:nvGrpSpPr>
          <p:cNvPr id="182" name="Google Shape;182;p34"/>
          <p:cNvGrpSpPr/>
          <p:nvPr/>
        </p:nvGrpSpPr>
        <p:grpSpPr>
          <a:xfrm>
            <a:off x="472950" y="1391892"/>
            <a:ext cx="1528926" cy="1528926"/>
            <a:chOff x="315340" y="2230083"/>
            <a:chExt cx="3297943" cy="3297943"/>
          </a:xfrm>
        </p:grpSpPr>
        <p:sp>
          <p:nvSpPr>
            <p:cNvPr id="183" name="Google Shape;183;p34"/>
            <p:cNvSpPr/>
            <p:nvPr/>
          </p:nvSpPr>
          <p:spPr>
            <a:xfrm>
              <a:off x="480575" y="2395537"/>
              <a:ext cx="2966641" cy="2967348"/>
            </a:xfrm>
            <a:custGeom>
              <a:rect b="b" l="l" r="r" t="t"/>
              <a:pathLst>
                <a:path extrusionOk="0" h="2509385" w="1898650">
                  <a:moveTo>
                    <a:pt x="0" y="0"/>
                  </a:moveTo>
                  <a:lnTo>
                    <a:pt x="1582202" y="0"/>
                  </a:lnTo>
                  <a:cubicBezTo>
                    <a:pt x="1756971" y="0"/>
                    <a:pt x="1898650" y="141679"/>
                    <a:pt x="1898650" y="316448"/>
                  </a:cubicBezTo>
                  <a:lnTo>
                    <a:pt x="1898650" y="2503035"/>
                  </a:lnTo>
                  <a:lnTo>
                    <a:pt x="6350" y="2509385"/>
                  </a:lnTo>
                  <a:cubicBezTo>
                    <a:pt x="4233" y="1672923"/>
                    <a:pt x="2117" y="83646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pic>
          <p:nvPicPr>
            <p:cNvPr id="184" name="Google Shape;184;p34"/>
            <p:cNvPicPr preferRelativeResize="0"/>
            <p:nvPr/>
          </p:nvPicPr>
          <p:blipFill rotWithShape="1">
            <a:blip r:embed="rId2">
              <a:alphaModFix/>
            </a:blip>
            <a:srcRect b="0" l="0" r="0" t="0"/>
            <a:stretch/>
          </p:blipFill>
          <p:spPr>
            <a:xfrm>
              <a:off x="315340" y="2230083"/>
              <a:ext cx="3297943" cy="3297943"/>
            </a:xfrm>
            <a:prstGeom prst="rect">
              <a:avLst/>
            </a:prstGeom>
            <a:noFill/>
            <a:ln>
              <a:noFill/>
            </a:ln>
          </p:spPr>
        </p:pic>
      </p:grpSp>
      <p:sp>
        <p:nvSpPr>
          <p:cNvPr id="185" name="Google Shape;185;p34"/>
          <p:cNvSpPr txBox="1"/>
          <p:nvPr/>
        </p:nvSpPr>
        <p:spPr>
          <a:xfrm>
            <a:off x="4688378" y="1229900"/>
            <a:ext cx="4008900" cy="4641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000"/>
              <a:buFont typeface="Arial"/>
              <a:buNone/>
            </a:pPr>
            <a:r>
              <a:t/>
            </a:r>
            <a:endParaRPr b="0" i="0" sz="3000" u="none" cap="none" strike="noStrike">
              <a:solidFill>
                <a:srgbClr val="012F3B"/>
              </a:solidFill>
              <a:latin typeface="Helvetica Neue"/>
              <a:ea typeface="Helvetica Neue"/>
              <a:cs typeface="Helvetica Neue"/>
              <a:sym typeface="Helvetica Neue"/>
            </a:endParaRPr>
          </a:p>
        </p:txBody>
      </p:sp>
      <p:sp>
        <p:nvSpPr>
          <p:cNvPr id="186" name="Google Shape;186;p34"/>
          <p:cNvSpPr txBox="1"/>
          <p:nvPr>
            <p:ph type="ctrTitle"/>
          </p:nvPr>
        </p:nvSpPr>
        <p:spPr>
          <a:xfrm>
            <a:off x="2497463" y="1560745"/>
            <a:ext cx="6067800" cy="135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012F3B"/>
              </a:buClr>
              <a:buSzPts val="5000"/>
              <a:buFont typeface="Arial"/>
              <a:buNone/>
              <a:defRPr sz="5000">
                <a:solidFill>
                  <a:srgbClr val="012F3B"/>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87" name="Google Shape;187;p34"/>
          <p:cNvPicPr preferRelativeResize="0"/>
          <p:nvPr/>
        </p:nvPicPr>
        <p:blipFill rotWithShape="1">
          <a:blip r:embed="rId3">
            <a:alphaModFix/>
          </a:blip>
          <a:srcRect b="0" l="0" r="0" t="0"/>
          <a:stretch/>
        </p:blipFill>
        <p:spPr>
          <a:xfrm>
            <a:off x="3098342" y="3761261"/>
            <a:ext cx="2947315" cy="114649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88" name="Shape 188"/>
        <p:cNvGrpSpPr/>
        <p:nvPr/>
      </p:nvGrpSpPr>
      <p:grpSpPr>
        <a:xfrm>
          <a:off x="0" y="0"/>
          <a:ext cx="0" cy="0"/>
          <a:chOff x="0" y="0"/>
          <a:chExt cx="0" cy="0"/>
        </a:xfrm>
      </p:grpSpPr>
      <p:sp>
        <p:nvSpPr>
          <p:cNvPr id="189" name="Google Shape;189;p35"/>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190" name="Google Shape;190;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900">
                <a:solidFill>
                  <a:srgbClr val="888E9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1" name="Google Shape;191;p35"/>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92" name="Google Shape;192;p35"/>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3" name="Google Shape;193;p35"/>
          <p:cNvSpPr txBox="1"/>
          <p:nvPr>
            <p:ph idx="1" type="body"/>
          </p:nvPr>
        </p:nvSpPr>
        <p:spPr>
          <a:xfrm>
            <a:off x="457200" y="1107281"/>
            <a:ext cx="8229600" cy="34005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94" name="Google Shape;194;p35"/>
          <p:cNvPicPr preferRelativeResize="0"/>
          <p:nvPr/>
        </p:nvPicPr>
        <p:blipFill rotWithShape="1">
          <a:blip r:embed="rId2">
            <a:alphaModFix/>
          </a:blip>
          <a:srcRect b="0" l="0" r="0" t="0"/>
          <a:stretch/>
        </p:blipFill>
        <p:spPr>
          <a:xfrm>
            <a:off x="268356" y="4315144"/>
            <a:ext cx="1632807" cy="63515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solidFill>
          <a:schemeClr val="lt2"/>
        </a:solidFill>
      </p:bgPr>
    </p:bg>
    <p:spTree>
      <p:nvGrpSpPr>
        <p:cNvPr id="195" name="Shape 195"/>
        <p:cNvGrpSpPr/>
        <p:nvPr/>
      </p:nvGrpSpPr>
      <p:grpSpPr>
        <a:xfrm>
          <a:off x="0" y="0"/>
          <a:ext cx="0" cy="0"/>
          <a:chOff x="0" y="0"/>
          <a:chExt cx="0" cy="0"/>
        </a:xfrm>
      </p:grpSpPr>
      <p:sp>
        <p:nvSpPr>
          <p:cNvPr id="196" name="Google Shape;196;p36"/>
          <p:cNvSpPr txBox="1"/>
          <p:nvPr>
            <p:ph type="title"/>
          </p:nvPr>
        </p:nvSpPr>
        <p:spPr>
          <a:xfrm>
            <a:off x="1314450" y="857250"/>
            <a:ext cx="6515100" cy="3429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97" name="Google Shape;197;p36"/>
          <p:cNvPicPr preferRelativeResize="0"/>
          <p:nvPr/>
        </p:nvPicPr>
        <p:blipFill rotWithShape="1">
          <a:blip r:embed="rId2">
            <a:alphaModFix/>
          </a:blip>
          <a:srcRect b="0" l="0" r="0" t="0"/>
          <a:stretch/>
        </p:blipFill>
        <p:spPr>
          <a:xfrm>
            <a:off x="8001000" y="3943350"/>
            <a:ext cx="685800" cy="685800"/>
          </a:xfrm>
          <a:prstGeom prst="rect">
            <a:avLst/>
          </a:prstGeom>
          <a:noFill/>
          <a:ln>
            <a:noFill/>
          </a:ln>
        </p:spPr>
      </p:pic>
      <p:pic>
        <p:nvPicPr>
          <p:cNvPr descr="A close up of a logo&#10;&#10;Description automatically generated" id="198" name="Google Shape;198;p36"/>
          <p:cNvPicPr preferRelativeResize="0"/>
          <p:nvPr/>
        </p:nvPicPr>
        <p:blipFill rotWithShape="1">
          <a:blip r:embed="rId3">
            <a:alphaModFix/>
          </a:blip>
          <a:srcRect b="0" l="0" r="0" t="0"/>
          <a:stretch/>
        </p:blipFill>
        <p:spPr>
          <a:xfrm>
            <a:off x="265010" y="4319062"/>
            <a:ext cx="1632807" cy="62454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199" name="Shape 199"/>
        <p:cNvGrpSpPr/>
        <p:nvPr/>
      </p:nvGrpSpPr>
      <p:grpSpPr>
        <a:xfrm>
          <a:off x="0" y="0"/>
          <a:ext cx="0" cy="0"/>
          <a:chOff x="0" y="0"/>
          <a:chExt cx="0" cy="0"/>
        </a:xfrm>
      </p:grpSpPr>
      <p:sp>
        <p:nvSpPr>
          <p:cNvPr id="200" name="Google Shape;200;p37"/>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lt1"/>
              </a:buClr>
              <a:buSzPts val="900"/>
              <a:buFont typeface="Calibri"/>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201" name="Google Shape;201;p37"/>
          <p:cNvSpPr txBox="1"/>
          <p:nvPr>
            <p:ph idx="11" type="ftr"/>
          </p:nvPr>
        </p:nvSpPr>
        <p:spPr>
          <a:xfrm>
            <a:off x="3028950" y="4767263"/>
            <a:ext cx="3086100" cy="273900"/>
          </a:xfrm>
          <a:prstGeom prst="rect">
            <a:avLst/>
          </a:prstGeom>
          <a:noFill/>
          <a:ln>
            <a:noFill/>
          </a:ln>
        </p:spPr>
        <p:txBody>
          <a:bodyPr anchorCtr="0" anchor="ctr" bIns="25700" lIns="51425" spcFirstLastPara="1" rIns="51425" wrap="square" tIns="25700">
            <a:noAutofit/>
          </a:bodyPr>
          <a:lstStyle>
            <a:lvl1pPr lvl="0" rtl="0" algn="ctr">
              <a:lnSpc>
                <a:spcPct val="100000"/>
              </a:lnSpc>
              <a:spcBef>
                <a:spcPts val="0"/>
              </a:spcBef>
              <a:spcAft>
                <a:spcPts val="0"/>
              </a:spcAft>
              <a:buClr>
                <a:srgbClr val="888E92"/>
              </a:buClr>
              <a:buSzPts val="800"/>
              <a:buFont typeface="Calibri"/>
              <a:buNone/>
              <a:defRPr sz="900">
                <a:solidFill>
                  <a:srgbClr val="888E92"/>
                </a:solidFill>
              </a:defRPr>
            </a:lvl1pPr>
            <a:lvl2pPr lvl="1" rtl="0" algn="l">
              <a:lnSpc>
                <a:spcPct val="100000"/>
              </a:lnSpc>
              <a:spcBef>
                <a:spcPts val="0"/>
              </a:spcBef>
              <a:spcAft>
                <a:spcPts val="0"/>
              </a:spcAft>
              <a:buClr>
                <a:schemeClr val="dk1"/>
              </a:buClr>
              <a:buSzPts val="800"/>
              <a:buFont typeface="Calibri"/>
              <a:buNone/>
              <a:defRPr sz="1100"/>
            </a:lvl2pPr>
            <a:lvl3pPr lvl="2" rtl="0" algn="l">
              <a:lnSpc>
                <a:spcPct val="100000"/>
              </a:lnSpc>
              <a:spcBef>
                <a:spcPts val="0"/>
              </a:spcBef>
              <a:spcAft>
                <a:spcPts val="0"/>
              </a:spcAft>
              <a:buClr>
                <a:schemeClr val="dk1"/>
              </a:buClr>
              <a:buSzPts val="800"/>
              <a:buFont typeface="Calibri"/>
              <a:buNone/>
              <a:defRPr sz="1100"/>
            </a:lvl3pPr>
            <a:lvl4pPr lvl="3" rtl="0" algn="l">
              <a:lnSpc>
                <a:spcPct val="100000"/>
              </a:lnSpc>
              <a:spcBef>
                <a:spcPts val="0"/>
              </a:spcBef>
              <a:spcAft>
                <a:spcPts val="0"/>
              </a:spcAft>
              <a:buClr>
                <a:schemeClr val="dk1"/>
              </a:buClr>
              <a:buSzPts val="800"/>
              <a:buFont typeface="Calibri"/>
              <a:buNone/>
              <a:defRPr sz="1100"/>
            </a:lvl4pPr>
            <a:lvl5pPr lvl="4" rtl="0" algn="l">
              <a:lnSpc>
                <a:spcPct val="100000"/>
              </a:lnSpc>
              <a:spcBef>
                <a:spcPts val="0"/>
              </a:spcBef>
              <a:spcAft>
                <a:spcPts val="0"/>
              </a:spcAft>
              <a:buClr>
                <a:schemeClr val="dk1"/>
              </a:buClr>
              <a:buSzPts val="800"/>
              <a:buFont typeface="Calibri"/>
              <a:buNone/>
              <a:defRPr sz="1100"/>
            </a:lvl5pPr>
            <a:lvl6pPr lvl="5" rtl="0" algn="l">
              <a:lnSpc>
                <a:spcPct val="100000"/>
              </a:lnSpc>
              <a:spcBef>
                <a:spcPts val="0"/>
              </a:spcBef>
              <a:spcAft>
                <a:spcPts val="0"/>
              </a:spcAft>
              <a:buClr>
                <a:schemeClr val="dk1"/>
              </a:buClr>
              <a:buSzPts val="800"/>
              <a:buFont typeface="Calibri"/>
              <a:buNone/>
              <a:defRPr sz="1100"/>
            </a:lvl6pPr>
            <a:lvl7pPr lvl="6" rtl="0" algn="l">
              <a:lnSpc>
                <a:spcPct val="100000"/>
              </a:lnSpc>
              <a:spcBef>
                <a:spcPts val="0"/>
              </a:spcBef>
              <a:spcAft>
                <a:spcPts val="0"/>
              </a:spcAft>
              <a:buClr>
                <a:schemeClr val="dk1"/>
              </a:buClr>
              <a:buSzPts val="800"/>
              <a:buFont typeface="Calibri"/>
              <a:buNone/>
              <a:defRPr sz="1100"/>
            </a:lvl7pPr>
            <a:lvl8pPr lvl="7" rtl="0" algn="l">
              <a:lnSpc>
                <a:spcPct val="100000"/>
              </a:lnSpc>
              <a:spcBef>
                <a:spcPts val="0"/>
              </a:spcBef>
              <a:spcAft>
                <a:spcPts val="0"/>
              </a:spcAft>
              <a:buClr>
                <a:schemeClr val="dk1"/>
              </a:buClr>
              <a:buSzPts val="800"/>
              <a:buFont typeface="Calibri"/>
              <a:buNone/>
              <a:defRPr sz="1100"/>
            </a:lvl8pPr>
            <a:lvl9pPr lvl="8" rtl="0" algn="l">
              <a:lnSpc>
                <a:spcPct val="100000"/>
              </a:lnSpc>
              <a:spcBef>
                <a:spcPts val="0"/>
              </a:spcBef>
              <a:spcAft>
                <a:spcPts val="0"/>
              </a:spcAft>
              <a:buClr>
                <a:schemeClr val="dk1"/>
              </a:buClr>
              <a:buSzPts val="800"/>
              <a:buFont typeface="Calibri"/>
              <a:buNone/>
              <a:defRPr sz="1100"/>
            </a:lvl9pPr>
          </a:lstStyle>
          <a:p/>
        </p:txBody>
      </p:sp>
      <p:sp>
        <p:nvSpPr>
          <p:cNvPr id="202" name="Google Shape;202;p37"/>
          <p:cNvSpPr txBox="1"/>
          <p:nvPr>
            <p:ph idx="12" type="sldNum"/>
          </p:nvPr>
        </p:nvSpPr>
        <p:spPr>
          <a:xfrm>
            <a:off x="6629400" y="4767263"/>
            <a:ext cx="2057400" cy="273900"/>
          </a:xfrm>
          <a:prstGeom prst="rect">
            <a:avLst/>
          </a:prstGeom>
          <a:noFill/>
          <a:ln>
            <a:noFill/>
          </a:ln>
        </p:spPr>
        <p:txBody>
          <a:bodyPr anchorCtr="0" anchor="ctr" bIns="25700" lIns="51425" spcFirstLastPara="1" rIns="51425" wrap="square" tIns="25700">
            <a:normAutofit/>
          </a:bodyPr>
          <a:lstStyle>
            <a:lvl1pPr indent="0" lvl="0"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888E92"/>
              </a:buClr>
              <a:buSzPts val="900"/>
              <a:buFont typeface="Calibri"/>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03" name="Google Shape;203;p37"/>
          <p:cNvSpPr txBox="1"/>
          <p:nvPr>
            <p:ph type="title"/>
          </p:nvPr>
        </p:nvSpPr>
        <p:spPr>
          <a:xfrm>
            <a:off x="457200" y="273844"/>
            <a:ext cx="8229600" cy="547800"/>
          </a:xfrm>
          <a:prstGeom prst="rect">
            <a:avLst/>
          </a:prstGeom>
          <a:noFill/>
          <a:ln>
            <a:noFill/>
          </a:ln>
        </p:spPr>
        <p:txBody>
          <a:bodyPr anchorCtr="0" anchor="ctr" bIns="25700" lIns="51425" spcFirstLastPara="1" rIns="51425" wrap="square" tIns="25700">
            <a:normAutofit/>
          </a:bodyPr>
          <a:lstStyle>
            <a:lvl1pPr lvl="0" rtl="0" algn="l">
              <a:lnSpc>
                <a:spcPct val="90000"/>
              </a:lnSpc>
              <a:spcBef>
                <a:spcPts val="0"/>
              </a:spcBef>
              <a:spcAft>
                <a:spcPts val="0"/>
              </a:spcAft>
              <a:buClr>
                <a:schemeClr val="dk1"/>
              </a:buClr>
              <a:buSzPts val="1100"/>
              <a:buFont typeface="Arial"/>
              <a:buNone/>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204" name="Google Shape;204;p37"/>
          <p:cNvSpPr txBox="1"/>
          <p:nvPr>
            <p:ph idx="1" type="body"/>
          </p:nvPr>
        </p:nvSpPr>
        <p:spPr>
          <a:xfrm>
            <a:off x="457200" y="1107281"/>
            <a:ext cx="8229600" cy="3400500"/>
          </a:xfrm>
          <a:prstGeom prst="rect">
            <a:avLst/>
          </a:prstGeom>
          <a:noFill/>
          <a:ln>
            <a:noFill/>
          </a:ln>
        </p:spPr>
        <p:txBody>
          <a:bodyPr anchorCtr="0" anchor="t" bIns="25700" lIns="51425" spcFirstLastPara="1" rIns="51425" wrap="square" tIns="25700">
            <a:normAutofit/>
          </a:bodyPr>
          <a:lstStyle>
            <a:lvl1pPr indent="-298450" lvl="0" marL="457200" rtl="0" algn="l">
              <a:lnSpc>
                <a:spcPct val="90000"/>
              </a:lnSpc>
              <a:spcBef>
                <a:spcPts val="800"/>
              </a:spcBef>
              <a:spcAft>
                <a:spcPts val="0"/>
              </a:spcAft>
              <a:buClr>
                <a:schemeClr val="dk1"/>
              </a:buClr>
              <a:buSzPts val="1100"/>
              <a:buChar char="●"/>
              <a:defRPr/>
            </a:lvl1pPr>
            <a:lvl2pPr indent="-298450" lvl="1" marL="914400" rtl="0" algn="l">
              <a:lnSpc>
                <a:spcPct val="90000"/>
              </a:lnSpc>
              <a:spcBef>
                <a:spcPts val="1200"/>
              </a:spcBef>
              <a:spcAft>
                <a:spcPts val="0"/>
              </a:spcAft>
              <a:buClr>
                <a:schemeClr val="dk1"/>
              </a:buClr>
              <a:buSzPts val="1100"/>
              <a:buChar char="○"/>
              <a:defRPr/>
            </a:lvl2pPr>
            <a:lvl3pPr indent="-298450" lvl="2" marL="1371600" rtl="0" algn="l">
              <a:lnSpc>
                <a:spcPct val="90000"/>
              </a:lnSpc>
              <a:spcBef>
                <a:spcPts val="1200"/>
              </a:spcBef>
              <a:spcAft>
                <a:spcPts val="0"/>
              </a:spcAft>
              <a:buClr>
                <a:schemeClr val="dk1"/>
              </a:buClr>
              <a:buSzPts val="1100"/>
              <a:buChar char="■"/>
              <a:defRPr/>
            </a:lvl3pPr>
            <a:lvl4pPr indent="-298450" lvl="3" marL="1828800" rtl="0" algn="l">
              <a:lnSpc>
                <a:spcPct val="90000"/>
              </a:lnSpc>
              <a:spcBef>
                <a:spcPts val="1200"/>
              </a:spcBef>
              <a:spcAft>
                <a:spcPts val="0"/>
              </a:spcAft>
              <a:buClr>
                <a:schemeClr val="dk1"/>
              </a:buClr>
              <a:buSzPts val="1100"/>
              <a:buChar char="●"/>
              <a:defRPr/>
            </a:lvl4pPr>
            <a:lvl5pPr indent="-298450" lvl="4" marL="2286000" rtl="0" algn="l">
              <a:lnSpc>
                <a:spcPct val="90000"/>
              </a:lnSpc>
              <a:spcBef>
                <a:spcPts val="1200"/>
              </a:spcBef>
              <a:spcAft>
                <a:spcPts val="0"/>
              </a:spcAft>
              <a:buClr>
                <a:schemeClr val="dk1"/>
              </a:buClr>
              <a:buSzPts val="1100"/>
              <a:buChar char="○"/>
              <a:defRPr/>
            </a:lvl5pPr>
            <a:lvl6pPr indent="-298450" lvl="5" marL="2743200" rtl="0" algn="l">
              <a:lnSpc>
                <a:spcPct val="90000"/>
              </a:lnSpc>
              <a:spcBef>
                <a:spcPts val="1200"/>
              </a:spcBef>
              <a:spcAft>
                <a:spcPts val="0"/>
              </a:spcAft>
              <a:buClr>
                <a:schemeClr val="dk1"/>
              </a:buClr>
              <a:buSzPts val="1100"/>
              <a:buChar char="■"/>
              <a:defRPr/>
            </a:lvl6pPr>
            <a:lvl7pPr indent="-298450" lvl="6" marL="3200400" rtl="0" algn="l">
              <a:lnSpc>
                <a:spcPct val="90000"/>
              </a:lnSpc>
              <a:spcBef>
                <a:spcPts val="1200"/>
              </a:spcBef>
              <a:spcAft>
                <a:spcPts val="0"/>
              </a:spcAft>
              <a:buClr>
                <a:schemeClr val="dk1"/>
              </a:buClr>
              <a:buSzPts val="1100"/>
              <a:buChar char="●"/>
              <a:defRPr/>
            </a:lvl7pPr>
            <a:lvl8pPr indent="-298450" lvl="7" marL="3657600" rtl="0" algn="l">
              <a:lnSpc>
                <a:spcPct val="90000"/>
              </a:lnSpc>
              <a:spcBef>
                <a:spcPts val="1200"/>
              </a:spcBef>
              <a:spcAft>
                <a:spcPts val="0"/>
              </a:spcAft>
              <a:buClr>
                <a:schemeClr val="dk1"/>
              </a:buClr>
              <a:buSzPts val="1100"/>
              <a:buChar char="○"/>
              <a:defRPr/>
            </a:lvl8pPr>
            <a:lvl9pPr indent="-298450" lvl="8" marL="4114800" rtl="0" algn="l">
              <a:lnSpc>
                <a:spcPct val="90000"/>
              </a:lnSpc>
              <a:spcBef>
                <a:spcPts val="1200"/>
              </a:spcBef>
              <a:spcAft>
                <a:spcPts val="1200"/>
              </a:spcAft>
              <a:buClr>
                <a:schemeClr val="dk1"/>
              </a:buClr>
              <a:buSzPts val="1100"/>
              <a:buChar char="■"/>
              <a:defRPr/>
            </a:lvl9pPr>
          </a:lstStyle>
          <a:p/>
        </p:txBody>
      </p:sp>
      <p:pic>
        <p:nvPicPr>
          <p:cNvPr id="205" name="Google Shape;205;p37"/>
          <p:cNvPicPr preferRelativeResize="0"/>
          <p:nvPr/>
        </p:nvPicPr>
        <p:blipFill rotWithShape="1">
          <a:blip r:embed="rId2">
            <a:alphaModFix/>
          </a:blip>
          <a:srcRect b="0" l="0" r="0" t="0"/>
          <a:stretch/>
        </p:blipFill>
        <p:spPr>
          <a:xfrm>
            <a:off x="268357" y="4315144"/>
            <a:ext cx="1632807" cy="63515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06" name="Shape 206"/>
        <p:cNvGrpSpPr/>
        <p:nvPr/>
      </p:nvGrpSpPr>
      <p:grpSpPr>
        <a:xfrm>
          <a:off x="0" y="0"/>
          <a:ext cx="0" cy="0"/>
          <a:chOff x="0" y="0"/>
          <a:chExt cx="0" cy="0"/>
        </a:xfrm>
      </p:grpSpPr>
      <p:sp>
        <p:nvSpPr>
          <p:cNvPr id="207" name="Google Shape;207;p38"/>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208" name="Google Shape;208;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900">
                <a:solidFill>
                  <a:srgbClr val="888E9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9" name="Google Shape;209;p38"/>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10" name="Google Shape;210;p38"/>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 name="Google Shape;211;p38"/>
          <p:cNvSpPr txBox="1"/>
          <p:nvPr>
            <p:ph idx="1" type="body"/>
          </p:nvPr>
        </p:nvSpPr>
        <p:spPr>
          <a:xfrm>
            <a:off x="457200" y="1063375"/>
            <a:ext cx="8229600" cy="3467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12" name="Google Shape;212;p38"/>
          <p:cNvPicPr preferRelativeResize="0"/>
          <p:nvPr/>
        </p:nvPicPr>
        <p:blipFill rotWithShape="1">
          <a:blip r:embed="rId2">
            <a:alphaModFix/>
          </a:blip>
          <a:srcRect b="0" l="0" r="0" t="0"/>
          <a:stretch/>
        </p:blipFill>
        <p:spPr>
          <a:xfrm>
            <a:off x="268356" y="4315144"/>
            <a:ext cx="1632807" cy="63515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showMasterSp="0">
  <p:cSld name="Cover Page">
    <p:spTree>
      <p:nvGrpSpPr>
        <p:cNvPr id="213" name="Shape 213"/>
        <p:cNvGrpSpPr/>
        <p:nvPr/>
      </p:nvGrpSpPr>
      <p:grpSpPr>
        <a:xfrm>
          <a:off x="0" y="0"/>
          <a:ext cx="0" cy="0"/>
          <a:chOff x="0" y="0"/>
          <a:chExt cx="0" cy="0"/>
        </a:xfrm>
      </p:grpSpPr>
      <p:sp>
        <p:nvSpPr>
          <p:cNvPr id="214" name="Google Shape;214;p39"/>
          <p:cNvSpPr/>
          <p:nvPr/>
        </p:nvSpPr>
        <p:spPr>
          <a:xfrm>
            <a:off x="0" y="4920854"/>
            <a:ext cx="9144000" cy="222600"/>
          </a:xfrm>
          <a:prstGeom prst="rect">
            <a:avLst/>
          </a:prstGeom>
          <a:solidFill>
            <a:srgbClr val="7CBB81"/>
          </a:solidFill>
          <a:ln>
            <a:noFill/>
          </a:ln>
          <a:effectLst>
            <a:outerShdw rotWithShape="0" algn="t" dir="5400000" dist="38100">
              <a:schemeClr val="lt2">
                <a:alpha val="20000"/>
              </a:schemeClr>
            </a:outerShdw>
          </a:effectLst>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100"/>
              <a:buFont typeface="Arial"/>
              <a:buNone/>
            </a:pPr>
            <a:r>
              <a:t/>
            </a:r>
            <a:endParaRPr b="1" i="0" sz="1100" u="none" cap="none" strike="noStrike">
              <a:solidFill>
                <a:srgbClr val="FF0000"/>
              </a:solidFill>
              <a:latin typeface="Gill Sans"/>
              <a:ea typeface="Gill Sans"/>
              <a:cs typeface="Gill Sans"/>
              <a:sym typeface="Gill Sans"/>
            </a:endParaRPr>
          </a:p>
        </p:txBody>
      </p:sp>
      <p:pic>
        <p:nvPicPr>
          <p:cNvPr id="215" name="Google Shape;215;p39"/>
          <p:cNvPicPr preferRelativeResize="0"/>
          <p:nvPr/>
        </p:nvPicPr>
        <p:blipFill rotWithShape="1">
          <a:blip r:embed="rId2">
            <a:alphaModFix/>
          </a:blip>
          <a:srcRect b="0" l="0" r="0" t="0"/>
          <a:stretch/>
        </p:blipFill>
        <p:spPr>
          <a:xfrm>
            <a:off x="7305675" y="202407"/>
            <a:ext cx="1360885" cy="745332"/>
          </a:xfrm>
          <a:prstGeom prst="rect">
            <a:avLst/>
          </a:prstGeom>
          <a:noFill/>
          <a:ln>
            <a:noFill/>
          </a:ln>
        </p:spPr>
      </p:pic>
      <p:pic>
        <p:nvPicPr>
          <p:cNvPr id="216" name="Google Shape;216;p39"/>
          <p:cNvPicPr preferRelativeResize="0"/>
          <p:nvPr/>
        </p:nvPicPr>
        <p:blipFill rotWithShape="1">
          <a:blip r:embed="rId3">
            <a:alphaModFix/>
          </a:blip>
          <a:srcRect b="0" l="0" r="0" t="0"/>
          <a:stretch/>
        </p:blipFill>
        <p:spPr>
          <a:xfrm>
            <a:off x="190501" y="111919"/>
            <a:ext cx="2488405" cy="967979"/>
          </a:xfrm>
          <a:prstGeom prst="rect">
            <a:avLst/>
          </a:prstGeom>
          <a:noFill/>
          <a:ln>
            <a:noFill/>
          </a:ln>
        </p:spPr>
      </p:pic>
      <p:sp>
        <p:nvSpPr>
          <p:cNvPr id="217" name="Google Shape;217;p39"/>
          <p:cNvSpPr txBox="1"/>
          <p:nvPr>
            <p:ph type="ctrTitle"/>
          </p:nvPr>
        </p:nvSpPr>
        <p:spPr>
          <a:xfrm>
            <a:off x="457201" y="1080251"/>
            <a:ext cx="4866900" cy="2056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sz="5000" cap="none">
                <a:solidFill>
                  <a:srgbClr val="5393CE"/>
                </a:solidFill>
                <a:latin typeface="Gill Sans"/>
                <a:ea typeface="Gill Sans"/>
                <a:cs typeface="Gill Sans"/>
                <a:sym typeface="Gill Sans"/>
              </a:defRPr>
            </a:lvl1pPr>
            <a:lvl2pPr lvl="1" rtl="0" algn="l">
              <a:lnSpc>
                <a:spcPct val="95000"/>
              </a:lnSpc>
              <a:spcBef>
                <a:spcPts val="0"/>
              </a:spcBef>
              <a:spcAft>
                <a:spcPts val="0"/>
              </a:spcAft>
              <a:buSzPts val="1400"/>
              <a:buNone/>
              <a:defRPr/>
            </a:lvl2pPr>
            <a:lvl3pPr lvl="2" rtl="0" algn="l">
              <a:lnSpc>
                <a:spcPct val="95000"/>
              </a:lnSpc>
              <a:spcBef>
                <a:spcPts val="0"/>
              </a:spcBef>
              <a:spcAft>
                <a:spcPts val="0"/>
              </a:spcAft>
              <a:buSzPts val="1400"/>
              <a:buNone/>
              <a:defRPr/>
            </a:lvl3pPr>
            <a:lvl4pPr lvl="3" rtl="0" algn="l">
              <a:lnSpc>
                <a:spcPct val="95000"/>
              </a:lnSpc>
              <a:spcBef>
                <a:spcPts val="0"/>
              </a:spcBef>
              <a:spcAft>
                <a:spcPts val="0"/>
              </a:spcAft>
              <a:buSzPts val="1400"/>
              <a:buNone/>
              <a:defRPr/>
            </a:lvl4pPr>
            <a:lvl5pPr lvl="4" rtl="0" algn="l">
              <a:lnSpc>
                <a:spcPct val="95000"/>
              </a:lnSpc>
              <a:spcBef>
                <a:spcPts val="0"/>
              </a:spcBef>
              <a:spcAft>
                <a:spcPts val="0"/>
              </a:spcAft>
              <a:buSzPts val="1400"/>
              <a:buNone/>
              <a:defRPr/>
            </a:lvl5pPr>
            <a:lvl6pPr lvl="5" rtl="0" algn="l">
              <a:lnSpc>
                <a:spcPct val="95000"/>
              </a:lnSpc>
              <a:spcBef>
                <a:spcPts val="0"/>
              </a:spcBef>
              <a:spcAft>
                <a:spcPts val="0"/>
              </a:spcAft>
              <a:buSzPts val="1400"/>
              <a:buNone/>
              <a:defRPr/>
            </a:lvl6pPr>
            <a:lvl7pPr lvl="6" rtl="0" algn="l">
              <a:lnSpc>
                <a:spcPct val="95000"/>
              </a:lnSpc>
              <a:spcBef>
                <a:spcPts val="0"/>
              </a:spcBef>
              <a:spcAft>
                <a:spcPts val="0"/>
              </a:spcAft>
              <a:buSzPts val="1400"/>
              <a:buNone/>
              <a:defRPr/>
            </a:lvl7pPr>
            <a:lvl8pPr lvl="7" rtl="0" algn="l">
              <a:lnSpc>
                <a:spcPct val="95000"/>
              </a:lnSpc>
              <a:spcBef>
                <a:spcPts val="0"/>
              </a:spcBef>
              <a:spcAft>
                <a:spcPts val="0"/>
              </a:spcAft>
              <a:buSzPts val="1400"/>
              <a:buNone/>
              <a:defRPr/>
            </a:lvl8pPr>
            <a:lvl9pPr lvl="8" rtl="0" algn="l">
              <a:lnSpc>
                <a:spcPct val="95000"/>
              </a:lnSpc>
              <a:spcBef>
                <a:spcPts val="0"/>
              </a:spcBef>
              <a:spcAft>
                <a:spcPts val="0"/>
              </a:spcAft>
              <a:buSzPts val="1400"/>
              <a:buNone/>
              <a:defRPr/>
            </a:lvl9pPr>
          </a:lstStyle>
          <a:p/>
        </p:txBody>
      </p:sp>
      <p:sp>
        <p:nvSpPr>
          <p:cNvPr id="218" name="Google Shape;218;p39"/>
          <p:cNvSpPr txBox="1"/>
          <p:nvPr>
            <p:ph idx="1" type="body"/>
          </p:nvPr>
        </p:nvSpPr>
        <p:spPr>
          <a:xfrm>
            <a:off x="457201" y="3225187"/>
            <a:ext cx="1497000" cy="1601400"/>
          </a:xfrm>
          <a:prstGeom prst="rect">
            <a:avLst/>
          </a:prstGeom>
          <a:noFill/>
          <a:ln>
            <a:noFill/>
          </a:ln>
        </p:spPr>
        <p:txBody>
          <a:bodyPr anchorCtr="0" anchor="t" bIns="0" lIns="0" spcFirstLastPara="1" rIns="0" wrap="square" tIns="0">
            <a:noAutofit/>
          </a:bodyPr>
          <a:lstStyle>
            <a:lvl1pPr indent="-292100" lvl="0" marL="457200" rtl="0" algn="l">
              <a:lnSpc>
                <a:spcPct val="100000"/>
              </a:lnSpc>
              <a:spcBef>
                <a:spcPts val="500"/>
              </a:spcBef>
              <a:spcAft>
                <a:spcPts val="0"/>
              </a:spcAft>
              <a:buClr>
                <a:srgbClr val="6D6E71"/>
              </a:buClr>
              <a:buSzPts val="1000"/>
              <a:buChar char="​"/>
              <a:defRPr sz="1000">
                <a:solidFill>
                  <a:srgbClr val="6D6E71"/>
                </a:solidFill>
              </a:defRPr>
            </a:lvl1pPr>
            <a:lvl2pPr indent="-361950" lvl="1" marL="914400" rtl="0" algn="l">
              <a:lnSpc>
                <a:spcPct val="100000"/>
              </a:lnSpc>
              <a:spcBef>
                <a:spcPts val="900"/>
              </a:spcBef>
              <a:spcAft>
                <a:spcPts val="0"/>
              </a:spcAft>
              <a:buClr>
                <a:srgbClr val="6D6E71"/>
              </a:buClr>
              <a:buSzPts val="2100"/>
              <a:buChar char="​"/>
              <a:defRPr b="1">
                <a:solidFill>
                  <a:srgbClr val="6D6E71"/>
                </a:solidFill>
              </a:defRPr>
            </a:lvl2pPr>
            <a:lvl3pPr indent="-323850" lvl="2" marL="1371600" rtl="0" algn="r">
              <a:lnSpc>
                <a:spcPct val="110000"/>
              </a:lnSpc>
              <a:spcBef>
                <a:spcPts val="500"/>
              </a:spcBef>
              <a:spcAft>
                <a:spcPts val="0"/>
              </a:spcAft>
              <a:buClr>
                <a:srgbClr val="7CBB81"/>
              </a:buClr>
              <a:buSzPts val="1500"/>
              <a:buChar char="​"/>
              <a:defRPr/>
            </a:lvl3pPr>
            <a:lvl4pPr indent="-228600" lvl="3" marL="1828800" rtl="0" algn="l">
              <a:lnSpc>
                <a:spcPct val="114000"/>
              </a:lnSpc>
              <a:spcBef>
                <a:spcPts val="500"/>
              </a:spcBef>
              <a:spcAft>
                <a:spcPts val="0"/>
              </a:spcAft>
              <a:buClr>
                <a:srgbClr val="6D6E71"/>
              </a:buClr>
              <a:buSzPts val="1200"/>
              <a:buNone/>
              <a:defRPr/>
            </a:lvl4pPr>
            <a:lvl5pPr indent="-304800" lvl="4" marL="2286000" rtl="0" algn="l">
              <a:lnSpc>
                <a:spcPct val="95000"/>
              </a:lnSpc>
              <a:spcBef>
                <a:spcPts val="500"/>
              </a:spcBef>
              <a:spcAft>
                <a:spcPts val="0"/>
              </a:spcAft>
              <a:buClr>
                <a:srgbClr val="6D6E71"/>
              </a:buClr>
              <a:buSzPts val="1200"/>
              <a:buChar char="•"/>
              <a:defRPr/>
            </a:lvl5pPr>
            <a:lvl6pPr indent="-342900" lvl="5" marL="2743200" rtl="0" algn="l">
              <a:lnSpc>
                <a:spcPct val="85000"/>
              </a:lnSpc>
              <a:spcBef>
                <a:spcPts val="500"/>
              </a:spcBef>
              <a:spcAft>
                <a:spcPts val="0"/>
              </a:spcAft>
              <a:buClr>
                <a:schemeClr val="dk2"/>
              </a:buClr>
              <a:buSzPts val="1800"/>
              <a:buChar char="•"/>
              <a:defRPr/>
            </a:lvl6pPr>
            <a:lvl7pPr indent="-342900" lvl="6" marL="3200400" rtl="0" algn="l">
              <a:lnSpc>
                <a:spcPct val="100000"/>
              </a:lnSpc>
              <a:spcBef>
                <a:spcPts val="500"/>
              </a:spcBef>
              <a:spcAft>
                <a:spcPts val="0"/>
              </a:spcAft>
              <a:buSzPts val="1800"/>
              <a:buChar char="​"/>
              <a:defRPr/>
            </a:lvl7pPr>
            <a:lvl8pPr indent="-342900" lvl="7" marL="3657600" rtl="0" algn="l">
              <a:lnSpc>
                <a:spcPct val="100000"/>
              </a:lnSpc>
              <a:spcBef>
                <a:spcPts val="500"/>
              </a:spcBef>
              <a:spcAft>
                <a:spcPts val="0"/>
              </a:spcAft>
              <a:buClr>
                <a:srgbClr val="E8112D"/>
              </a:buClr>
              <a:buSzPts val="1800"/>
              <a:buChar char="•"/>
              <a:defRPr/>
            </a:lvl8pPr>
            <a:lvl9pPr indent="-342900" lvl="8" marL="4114800" rtl="0" algn="l">
              <a:lnSpc>
                <a:spcPct val="100000"/>
              </a:lnSpc>
              <a:spcBef>
                <a:spcPts val="500"/>
              </a:spcBef>
              <a:spcAft>
                <a:spcPts val="500"/>
              </a:spcAft>
              <a:buClr>
                <a:srgbClr val="E8112D"/>
              </a:buClr>
              <a:buSzPts val="1800"/>
              <a:buChar char="•"/>
              <a:defRPr/>
            </a:lvl9pPr>
          </a:lstStyle>
          <a:p/>
        </p:txBody>
      </p:sp>
      <p:sp>
        <p:nvSpPr>
          <p:cNvPr id="219" name="Google Shape;219;p39"/>
          <p:cNvSpPr txBox="1"/>
          <p:nvPr>
            <p:ph idx="2" type="body"/>
          </p:nvPr>
        </p:nvSpPr>
        <p:spPr>
          <a:xfrm>
            <a:off x="457201" y="4059712"/>
            <a:ext cx="1497000" cy="766800"/>
          </a:xfrm>
          <a:prstGeom prst="rect">
            <a:avLst/>
          </a:prstGeom>
          <a:noFill/>
          <a:ln>
            <a:noFill/>
          </a:ln>
        </p:spPr>
        <p:txBody>
          <a:bodyPr anchorCtr="0" anchor="b" bIns="0" lIns="0" spcFirstLastPara="1" rIns="0" wrap="square" tIns="0">
            <a:noAutofit/>
          </a:bodyPr>
          <a:lstStyle>
            <a:lvl1pPr indent="-292100" lvl="0" marL="457200" rtl="0" algn="l">
              <a:lnSpc>
                <a:spcPct val="100000"/>
              </a:lnSpc>
              <a:spcBef>
                <a:spcPts val="500"/>
              </a:spcBef>
              <a:spcAft>
                <a:spcPts val="0"/>
              </a:spcAft>
              <a:buClr>
                <a:srgbClr val="C3B9AC"/>
              </a:buClr>
              <a:buSzPts val="1000"/>
              <a:buChar char="​"/>
              <a:defRPr b="1" sz="1000">
                <a:solidFill>
                  <a:srgbClr val="C3B9AC"/>
                </a:solidFill>
              </a:defRPr>
            </a:lvl1pPr>
            <a:lvl2pPr indent="-361950" lvl="1" marL="914400" rtl="0" algn="l">
              <a:lnSpc>
                <a:spcPct val="100000"/>
              </a:lnSpc>
              <a:spcBef>
                <a:spcPts val="900"/>
              </a:spcBef>
              <a:spcAft>
                <a:spcPts val="0"/>
              </a:spcAft>
              <a:buClr>
                <a:srgbClr val="6D6E71"/>
              </a:buClr>
              <a:buSzPts val="2100"/>
              <a:buChar char="​"/>
              <a:defRPr b="1"/>
            </a:lvl2pPr>
            <a:lvl3pPr indent="-342900" lvl="2" marL="1371600" rtl="0" algn="l">
              <a:lnSpc>
                <a:spcPct val="110000"/>
              </a:lnSpc>
              <a:spcBef>
                <a:spcPts val="500"/>
              </a:spcBef>
              <a:spcAft>
                <a:spcPts val="0"/>
              </a:spcAft>
              <a:buClr>
                <a:srgbClr val="7CBB81"/>
              </a:buClr>
              <a:buSzPts val="1800"/>
              <a:buChar char="​"/>
              <a:defRPr/>
            </a:lvl3pPr>
            <a:lvl4pPr indent="-342900" lvl="3" marL="1828800" rtl="0" algn="l">
              <a:lnSpc>
                <a:spcPct val="114000"/>
              </a:lnSpc>
              <a:spcBef>
                <a:spcPts val="500"/>
              </a:spcBef>
              <a:spcAft>
                <a:spcPts val="0"/>
              </a:spcAft>
              <a:buClr>
                <a:srgbClr val="6D6E71"/>
              </a:buClr>
              <a:buSzPts val="1800"/>
              <a:buChar char="​"/>
              <a:defRPr/>
            </a:lvl4pPr>
            <a:lvl5pPr indent="-342900" lvl="4" marL="2286000" rtl="0" algn="l">
              <a:lnSpc>
                <a:spcPct val="95000"/>
              </a:lnSpc>
              <a:spcBef>
                <a:spcPts val="500"/>
              </a:spcBef>
              <a:spcAft>
                <a:spcPts val="0"/>
              </a:spcAft>
              <a:buClr>
                <a:srgbClr val="6D6E71"/>
              </a:buClr>
              <a:buSzPts val="1800"/>
              <a:buChar char="•"/>
              <a:defRPr/>
            </a:lvl5pPr>
            <a:lvl6pPr indent="-342900" lvl="5" marL="2743200" rtl="0" algn="l">
              <a:lnSpc>
                <a:spcPct val="85000"/>
              </a:lnSpc>
              <a:spcBef>
                <a:spcPts val="500"/>
              </a:spcBef>
              <a:spcAft>
                <a:spcPts val="0"/>
              </a:spcAft>
              <a:buClr>
                <a:schemeClr val="dk2"/>
              </a:buClr>
              <a:buSzPts val="1800"/>
              <a:buChar char="•"/>
              <a:defRPr/>
            </a:lvl6pPr>
            <a:lvl7pPr indent="-342900" lvl="6" marL="3200400" rtl="0" algn="l">
              <a:lnSpc>
                <a:spcPct val="100000"/>
              </a:lnSpc>
              <a:spcBef>
                <a:spcPts val="500"/>
              </a:spcBef>
              <a:spcAft>
                <a:spcPts val="0"/>
              </a:spcAft>
              <a:buSzPts val="1800"/>
              <a:buChar char="​"/>
              <a:defRPr/>
            </a:lvl7pPr>
            <a:lvl8pPr indent="-342900" lvl="7" marL="3657600" rtl="0" algn="l">
              <a:lnSpc>
                <a:spcPct val="100000"/>
              </a:lnSpc>
              <a:spcBef>
                <a:spcPts val="500"/>
              </a:spcBef>
              <a:spcAft>
                <a:spcPts val="0"/>
              </a:spcAft>
              <a:buClr>
                <a:srgbClr val="E8112D"/>
              </a:buClr>
              <a:buSzPts val="1800"/>
              <a:buChar char="•"/>
              <a:defRPr/>
            </a:lvl8pPr>
            <a:lvl9pPr indent="-342900" lvl="8" marL="4114800" rtl="0" algn="l">
              <a:lnSpc>
                <a:spcPct val="100000"/>
              </a:lnSpc>
              <a:spcBef>
                <a:spcPts val="500"/>
              </a:spcBef>
              <a:spcAft>
                <a:spcPts val="500"/>
              </a:spcAft>
              <a:buClr>
                <a:srgbClr val="E8112D"/>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0" name="Shape 220"/>
        <p:cNvGrpSpPr/>
        <p:nvPr/>
      </p:nvGrpSpPr>
      <p:grpSpPr>
        <a:xfrm>
          <a:off x="0" y="0"/>
          <a:ext cx="0" cy="0"/>
          <a:chOff x="0" y="0"/>
          <a:chExt cx="0" cy="0"/>
        </a:xfrm>
      </p:grpSpPr>
      <p:sp>
        <p:nvSpPr>
          <p:cNvPr id="221" name="Google Shape;221;p40"/>
          <p:cNvSpPr txBox="1"/>
          <p:nvPr>
            <p:ph type="title"/>
          </p:nvPr>
        </p:nvSpPr>
        <p:spPr>
          <a:xfrm>
            <a:off x="727650" y="268325"/>
            <a:ext cx="7688700" cy="535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2"/>
              </a:buClr>
              <a:buSzPts val="2600"/>
              <a:buFont typeface="Open Sans"/>
              <a:buNone/>
              <a:defRPr b="0" sz="4800">
                <a:solidFill>
                  <a:schemeClr val="lt1"/>
                </a:solidFill>
                <a:latin typeface="Open Sans"/>
                <a:ea typeface="Open Sans"/>
                <a:cs typeface="Open Sans"/>
                <a:sym typeface="Open Sans"/>
              </a:defRPr>
            </a:lvl1pPr>
            <a:lvl2pPr lvl="1" rtl="0" algn="l">
              <a:lnSpc>
                <a:spcPct val="100000"/>
              </a:lnSpc>
              <a:spcBef>
                <a:spcPts val="0"/>
              </a:spcBef>
              <a:spcAft>
                <a:spcPts val="0"/>
              </a:spcAft>
              <a:buClr>
                <a:schemeClr val="dk2"/>
              </a:buClr>
              <a:buSzPts val="2600"/>
              <a:buFont typeface="Gill Sans"/>
              <a:buNone/>
              <a:defRPr sz="2600">
                <a:solidFill>
                  <a:schemeClr val="dk2"/>
                </a:solidFill>
              </a:defRPr>
            </a:lvl2pPr>
            <a:lvl3pPr lvl="2" rtl="0" algn="l">
              <a:lnSpc>
                <a:spcPct val="100000"/>
              </a:lnSpc>
              <a:spcBef>
                <a:spcPts val="0"/>
              </a:spcBef>
              <a:spcAft>
                <a:spcPts val="0"/>
              </a:spcAft>
              <a:buClr>
                <a:schemeClr val="dk2"/>
              </a:buClr>
              <a:buSzPts val="2600"/>
              <a:buFont typeface="Gill Sans"/>
              <a:buNone/>
              <a:defRPr sz="2600">
                <a:solidFill>
                  <a:schemeClr val="dk2"/>
                </a:solidFill>
              </a:defRPr>
            </a:lvl3pPr>
            <a:lvl4pPr lvl="3" rtl="0" algn="l">
              <a:lnSpc>
                <a:spcPct val="100000"/>
              </a:lnSpc>
              <a:spcBef>
                <a:spcPts val="0"/>
              </a:spcBef>
              <a:spcAft>
                <a:spcPts val="0"/>
              </a:spcAft>
              <a:buClr>
                <a:schemeClr val="dk2"/>
              </a:buClr>
              <a:buSzPts val="2600"/>
              <a:buFont typeface="Gill Sans"/>
              <a:buNone/>
              <a:defRPr sz="2600">
                <a:solidFill>
                  <a:schemeClr val="dk2"/>
                </a:solidFill>
              </a:defRPr>
            </a:lvl4pPr>
            <a:lvl5pPr lvl="4" rtl="0" algn="l">
              <a:lnSpc>
                <a:spcPct val="100000"/>
              </a:lnSpc>
              <a:spcBef>
                <a:spcPts val="0"/>
              </a:spcBef>
              <a:spcAft>
                <a:spcPts val="0"/>
              </a:spcAft>
              <a:buClr>
                <a:schemeClr val="dk2"/>
              </a:buClr>
              <a:buSzPts val="2600"/>
              <a:buFont typeface="Gill Sans"/>
              <a:buNone/>
              <a:defRPr sz="2600">
                <a:solidFill>
                  <a:schemeClr val="dk2"/>
                </a:solidFill>
              </a:defRPr>
            </a:lvl5pPr>
            <a:lvl6pPr lvl="5" rtl="0" algn="l">
              <a:lnSpc>
                <a:spcPct val="100000"/>
              </a:lnSpc>
              <a:spcBef>
                <a:spcPts val="0"/>
              </a:spcBef>
              <a:spcAft>
                <a:spcPts val="0"/>
              </a:spcAft>
              <a:buClr>
                <a:schemeClr val="dk2"/>
              </a:buClr>
              <a:buSzPts val="2600"/>
              <a:buFont typeface="Gill Sans"/>
              <a:buNone/>
              <a:defRPr sz="2600">
                <a:solidFill>
                  <a:schemeClr val="dk2"/>
                </a:solidFill>
              </a:defRPr>
            </a:lvl6pPr>
            <a:lvl7pPr lvl="6" rtl="0" algn="l">
              <a:lnSpc>
                <a:spcPct val="100000"/>
              </a:lnSpc>
              <a:spcBef>
                <a:spcPts val="0"/>
              </a:spcBef>
              <a:spcAft>
                <a:spcPts val="0"/>
              </a:spcAft>
              <a:buClr>
                <a:schemeClr val="dk2"/>
              </a:buClr>
              <a:buSzPts val="2600"/>
              <a:buFont typeface="Gill Sans"/>
              <a:buNone/>
              <a:defRPr sz="2600">
                <a:solidFill>
                  <a:schemeClr val="dk2"/>
                </a:solidFill>
              </a:defRPr>
            </a:lvl7pPr>
            <a:lvl8pPr lvl="7" rtl="0" algn="l">
              <a:lnSpc>
                <a:spcPct val="100000"/>
              </a:lnSpc>
              <a:spcBef>
                <a:spcPts val="0"/>
              </a:spcBef>
              <a:spcAft>
                <a:spcPts val="0"/>
              </a:spcAft>
              <a:buClr>
                <a:schemeClr val="dk2"/>
              </a:buClr>
              <a:buSzPts val="2600"/>
              <a:buFont typeface="Gill Sans"/>
              <a:buNone/>
              <a:defRPr sz="2600">
                <a:solidFill>
                  <a:schemeClr val="dk2"/>
                </a:solidFill>
              </a:defRPr>
            </a:lvl8pPr>
            <a:lvl9pPr lvl="8" rtl="0" algn="l">
              <a:lnSpc>
                <a:spcPct val="100000"/>
              </a:lnSpc>
              <a:spcBef>
                <a:spcPts val="0"/>
              </a:spcBef>
              <a:spcAft>
                <a:spcPts val="0"/>
              </a:spcAft>
              <a:buClr>
                <a:schemeClr val="dk2"/>
              </a:buClr>
              <a:buSzPts val="2600"/>
              <a:buFont typeface="Gill Sans"/>
              <a:buNone/>
              <a:defRPr sz="2600">
                <a:solidFill>
                  <a:schemeClr val="dk2"/>
                </a:solidFill>
              </a:defRPr>
            </a:lvl9pPr>
          </a:lstStyle>
          <a:p/>
        </p:txBody>
      </p:sp>
      <p:sp>
        <p:nvSpPr>
          <p:cNvPr id="222" name="Google Shape;222;p40"/>
          <p:cNvSpPr txBox="1"/>
          <p:nvPr>
            <p:ph idx="1" type="body"/>
          </p:nvPr>
        </p:nvSpPr>
        <p:spPr>
          <a:xfrm>
            <a:off x="727650" y="1342894"/>
            <a:ext cx="7688700" cy="22611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Clr>
                <a:srgbClr val="5FBFDB"/>
              </a:buClr>
              <a:buSzPts val="1300"/>
              <a:buChar char="●"/>
              <a:defRPr>
                <a:latin typeface="Arial"/>
                <a:ea typeface="Arial"/>
                <a:cs typeface="Arial"/>
                <a:sym typeface="Arial"/>
              </a:defRPr>
            </a:lvl1pPr>
            <a:lvl2pPr indent="-298450" lvl="1" marL="914400" rtl="0" algn="l">
              <a:lnSpc>
                <a:spcPct val="115000"/>
              </a:lnSpc>
              <a:spcBef>
                <a:spcPts val="1600"/>
              </a:spcBef>
              <a:spcAft>
                <a:spcPts val="0"/>
              </a:spcAft>
              <a:buClr>
                <a:srgbClr val="6D6E71"/>
              </a:buClr>
              <a:buSzPts val="1100"/>
              <a:buChar char="○"/>
              <a:defRPr/>
            </a:lvl2pPr>
            <a:lvl3pPr indent="-298450" lvl="2" marL="1371600" rtl="0" algn="l">
              <a:lnSpc>
                <a:spcPct val="115000"/>
              </a:lnSpc>
              <a:spcBef>
                <a:spcPts val="1600"/>
              </a:spcBef>
              <a:spcAft>
                <a:spcPts val="0"/>
              </a:spcAft>
              <a:buClr>
                <a:srgbClr val="7CBB81"/>
              </a:buClr>
              <a:buSzPts val="1100"/>
              <a:buChar char="■"/>
              <a:defRPr/>
            </a:lvl3pPr>
            <a:lvl4pPr indent="-298450" lvl="3" marL="1828800" rtl="0" algn="l">
              <a:lnSpc>
                <a:spcPct val="115000"/>
              </a:lnSpc>
              <a:spcBef>
                <a:spcPts val="1600"/>
              </a:spcBef>
              <a:spcAft>
                <a:spcPts val="0"/>
              </a:spcAft>
              <a:buClr>
                <a:srgbClr val="6D6E71"/>
              </a:buClr>
              <a:buSzPts val="1100"/>
              <a:buChar char="●"/>
              <a:defRPr/>
            </a:lvl4pPr>
            <a:lvl5pPr indent="-298450" lvl="4" marL="2286000" rtl="0" algn="l">
              <a:lnSpc>
                <a:spcPct val="115000"/>
              </a:lnSpc>
              <a:spcBef>
                <a:spcPts val="1600"/>
              </a:spcBef>
              <a:spcAft>
                <a:spcPts val="0"/>
              </a:spcAft>
              <a:buClr>
                <a:srgbClr val="6D6E71"/>
              </a:buClr>
              <a:buSzPts val="1100"/>
              <a:buChar char="○"/>
              <a:defRPr/>
            </a:lvl5pPr>
            <a:lvl6pPr indent="-298450" lvl="5" marL="2743200" rtl="0" algn="l">
              <a:lnSpc>
                <a:spcPct val="115000"/>
              </a:lnSpc>
              <a:spcBef>
                <a:spcPts val="1600"/>
              </a:spcBef>
              <a:spcAft>
                <a:spcPts val="0"/>
              </a:spcAft>
              <a:buClr>
                <a:schemeClr val="dk2"/>
              </a:buClr>
              <a:buSzPts val="1100"/>
              <a:buChar char="■"/>
              <a:defRPr/>
            </a:lvl6pPr>
            <a:lvl7pPr indent="-298450" lvl="6" marL="3200400" rtl="0" algn="l">
              <a:lnSpc>
                <a:spcPct val="115000"/>
              </a:lnSpc>
              <a:spcBef>
                <a:spcPts val="1600"/>
              </a:spcBef>
              <a:spcAft>
                <a:spcPts val="0"/>
              </a:spcAft>
              <a:buSzPts val="1100"/>
              <a:buChar char="●"/>
              <a:defRPr/>
            </a:lvl7pPr>
            <a:lvl8pPr indent="-298450" lvl="7" marL="3657600" rtl="0" algn="l">
              <a:lnSpc>
                <a:spcPct val="115000"/>
              </a:lnSpc>
              <a:spcBef>
                <a:spcPts val="1600"/>
              </a:spcBef>
              <a:spcAft>
                <a:spcPts val="0"/>
              </a:spcAft>
              <a:buClr>
                <a:srgbClr val="E8112D"/>
              </a:buClr>
              <a:buSzPts val="1100"/>
              <a:buChar char="○"/>
              <a:defRPr/>
            </a:lvl8pPr>
            <a:lvl9pPr indent="-298450" lvl="8" marL="4114800" rtl="0" algn="l">
              <a:lnSpc>
                <a:spcPct val="115000"/>
              </a:lnSpc>
              <a:spcBef>
                <a:spcPts val="1600"/>
              </a:spcBef>
              <a:spcAft>
                <a:spcPts val="1600"/>
              </a:spcAft>
              <a:buClr>
                <a:srgbClr val="E8112D"/>
              </a:buClr>
              <a:buSzPts val="1100"/>
              <a:buChar char="■"/>
              <a:defRPr/>
            </a:lvl9pPr>
          </a:lstStyle>
          <a:p/>
        </p:txBody>
      </p:sp>
      <p:sp>
        <p:nvSpPr>
          <p:cNvPr id="223" name="Google Shape;223;p4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24" name="Google Shape;224;p40"/>
          <p:cNvPicPr preferRelativeResize="0"/>
          <p:nvPr/>
        </p:nvPicPr>
        <p:blipFill rotWithShape="1">
          <a:blip r:embed="rId2">
            <a:alphaModFix/>
          </a:blip>
          <a:srcRect b="0" l="0" r="0" t="0"/>
          <a:stretch/>
        </p:blipFill>
        <p:spPr>
          <a:xfrm>
            <a:off x="457200" y="4129088"/>
            <a:ext cx="1150144" cy="63103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5" name="Shape 225"/>
        <p:cNvGrpSpPr/>
        <p:nvPr/>
      </p:nvGrpSpPr>
      <p:grpSpPr>
        <a:xfrm>
          <a:off x="0" y="0"/>
          <a:ext cx="0" cy="0"/>
          <a:chOff x="0" y="0"/>
          <a:chExt cx="0" cy="0"/>
        </a:xfrm>
      </p:grpSpPr>
      <p:sp>
        <p:nvSpPr>
          <p:cNvPr id="226" name="Google Shape;226;p41"/>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227" name="Google Shape;227;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900">
                <a:solidFill>
                  <a:srgbClr val="888E9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8" name="Google Shape;228;p41"/>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29" name="Google Shape;229;p41"/>
          <p:cNvPicPr preferRelativeResize="0"/>
          <p:nvPr/>
        </p:nvPicPr>
        <p:blipFill rotWithShape="1">
          <a:blip r:embed="rId2">
            <a:alphaModFix/>
          </a:blip>
          <a:srcRect b="0" l="0" r="0" t="0"/>
          <a:stretch/>
        </p:blipFill>
        <p:spPr>
          <a:xfrm>
            <a:off x="268356" y="4315144"/>
            <a:ext cx="1632807" cy="63515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spTree>
      <p:nvGrpSpPr>
        <p:cNvPr id="230" name="Shape 230"/>
        <p:cNvGrpSpPr/>
        <p:nvPr/>
      </p:nvGrpSpPr>
      <p:grpSpPr>
        <a:xfrm>
          <a:off x="0" y="0"/>
          <a:ext cx="0" cy="0"/>
          <a:chOff x="0" y="0"/>
          <a:chExt cx="0" cy="0"/>
        </a:xfrm>
      </p:grpSpPr>
      <p:sp>
        <p:nvSpPr>
          <p:cNvPr id="231" name="Google Shape;231;p42"/>
          <p:cNvSpPr txBox="1"/>
          <p:nvPr>
            <p:ph type="title"/>
          </p:nvPr>
        </p:nvSpPr>
        <p:spPr>
          <a:xfrm>
            <a:off x="628650" y="273848"/>
            <a:ext cx="7886700" cy="5772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EC1C24"/>
              </a:buClr>
              <a:buSzPts val="3000"/>
              <a:buFont typeface="Trebuchet MS"/>
              <a:buNone/>
              <a:defRPr>
                <a:solidFill>
                  <a:srgbClr val="EC1C24"/>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2" name="Google Shape;232;p42"/>
          <p:cNvSpPr txBox="1"/>
          <p:nvPr>
            <p:ph idx="1" type="body"/>
          </p:nvPr>
        </p:nvSpPr>
        <p:spPr>
          <a:xfrm>
            <a:off x="638464" y="1489363"/>
            <a:ext cx="7876800" cy="3214500"/>
          </a:xfrm>
          <a:prstGeom prst="rect">
            <a:avLst/>
          </a:prstGeom>
          <a:noFill/>
          <a:ln>
            <a:noFill/>
          </a:ln>
        </p:spPr>
        <p:txBody>
          <a:bodyPr anchorCtr="0" anchor="t" bIns="34275" lIns="68575" spcFirstLastPara="1" rIns="68575" wrap="square" tIns="34275">
            <a:normAutofit/>
          </a:bodyPr>
          <a:lstStyle>
            <a:lvl1pPr indent="-336550" lvl="0" marL="457200" rtl="0" algn="l">
              <a:lnSpc>
                <a:spcPct val="114000"/>
              </a:lnSpc>
              <a:spcBef>
                <a:spcPts val="0"/>
              </a:spcBef>
              <a:spcAft>
                <a:spcPts val="0"/>
              </a:spcAft>
              <a:buSzPts val="1700"/>
              <a:buChar char="•"/>
              <a:defRPr/>
            </a:lvl1pPr>
            <a:lvl2pPr indent="-336550" lvl="1" marL="914400" rtl="0" algn="l">
              <a:lnSpc>
                <a:spcPct val="114000"/>
              </a:lnSpc>
              <a:spcBef>
                <a:spcPts val="1100"/>
              </a:spcBef>
              <a:spcAft>
                <a:spcPts val="0"/>
              </a:spcAft>
              <a:buSzPts val="1700"/>
              <a:buChar char="•"/>
              <a:defRPr/>
            </a:lvl2pPr>
            <a:lvl3pPr indent="-336550" lvl="2" marL="1371600" rtl="0" algn="l">
              <a:lnSpc>
                <a:spcPct val="114000"/>
              </a:lnSpc>
              <a:spcBef>
                <a:spcPts val="1100"/>
              </a:spcBef>
              <a:spcAft>
                <a:spcPts val="0"/>
              </a:spcAft>
              <a:buSzPts val="1700"/>
              <a:buChar char="•"/>
              <a:defRPr/>
            </a:lvl3pPr>
            <a:lvl4pPr indent="-336550" lvl="3" marL="1828800" rtl="0" algn="l">
              <a:lnSpc>
                <a:spcPct val="114000"/>
              </a:lnSpc>
              <a:spcBef>
                <a:spcPts val="1100"/>
              </a:spcBef>
              <a:spcAft>
                <a:spcPts val="0"/>
              </a:spcAft>
              <a:buSzPts val="1700"/>
              <a:buChar char="•"/>
              <a:defRPr/>
            </a:lvl4pPr>
            <a:lvl5pPr indent="-304800" lvl="4" marL="2286000" rtl="0" algn="l">
              <a:lnSpc>
                <a:spcPct val="114000"/>
              </a:lnSpc>
              <a:spcBef>
                <a:spcPts val="1100"/>
              </a:spcBef>
              <a:spcAft>
                <a:spcPts val="0"/>
              </a:spcAft>
              <a:buSzPts val="1200"/>
              <a:buChar char="•"/>
              <a:defRPr/>
            </a:lvl5pPr>
            <a:lvl6pPr indent="-317500" lvl="5" marL="2743200" rtl="0" algn="l">
              <a:lnSpc>
                <a:spcPct val="90000"/>
              </a:lnSpc>
              <a:spcBef>
                <a:spcPts val="11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233" name="Google Shape;233;p42"/>
          <p:cNvSpPr txBox="1"/>
          <p:nvPr>
            <p:ph idx="2" type="subTitle"/>
          </p:nvPr>
        </p:nvSpPr>
        <p:spPr>
          <a:xfrm>
            <a:off x="638465" y="850929"/>
            <a:ext cx="7867200" cy="638400"/>
          </a:xfrm>
          <a:prstGeom prst="rect">
            <a:avLst/>
          </a:prstGeom>
          <a:noFill/>
          <a:ln>
            <a:noFill/>
          </a:ln>
        </p:spPr>
        <p:txBody>
          <a:bodyPr anchorCtr="0" anchor="t" bIns="34275" lIns="68575" spcFirstLastPara="1" rIns="68575" wrap="square" tIns="34275">
            <a:normAutofit/>
          </a:bodyPr>
          <a:lstStyle>
            <a:lvl1pPr lvl="0" rtl="0" algn="l">
              <a:lnSpc>
                <a:spcPct val="114000"/>
              </a:lnSpc>
              <a:spcBef>
                <a:spcPts val="0"/>
              </a:spcBef>
              <a:spcAft>
                <a:spcPts val="0"/>
              </a:spcAft>
              <a:buSzPts val="2100"/>
              <a:buNone/>
              <a:defRPr sz="2100" cap="none">
                <a:solidFill>
                  <a:srgbClr val="666666"/>
                </a:solidFill>
                <a:latin typeface="Arial Narrow"/>
                <a:ea typeface="Arial Narrow"/>
                <a:cs typeface="Arial Narrow"/>
                <a:sym typeface="Arial Narrow"/>
              </a:defRPr>
            </a:lvl1pPr>
            <a:lvl2pPr lvl="1" rtl="0" algn="ctr">
              <a:lnSpc>
                <a:spcPct val="114000"/>
              </a:lnSpc>
              <a:spcBef>
                <a:spcPts val="1100"/>
              </a:spcBef>
              <a:spcAft>
                <a:spcPts val="0"/>
              </a:spcAft>
              <a:buSzPts val="1100"/>
              <a:buNone/>
              <a:defRPr sz="1100"/>
            </a:lvl2pPr>
            <a:lvl3pPr lvl="2" rtl="0" algn="ctr">
              <a:lnSpc>
                <a:spcPct val="114000"/>
              </a:lnSpc>
              <a:spcBef>
                <a:spcPts val="1100"/>
              </a:spcBef>
              <a:spcAft>
                <a:spcPts val="0"/>
              </a:spcAft>
              <a:buSzPts val="1000"/>
              <a:buNone/>
              <a:defRPr sz="1000"/>
            </a:lvl3pPr>
            <a:lvl4pPr lvl="3" rtl="0" algn="ctr">
              <a:lnSpc>
                <a:spcPct val="114000"/>
              </a:lnSpc>
              <a:spcBef>
                <a:spcPts val="1100"/>
              </a:spcBef>
              <a:spcAft>
                <a:spcPts val="0"/>
              </a:spcAft>
              <a:buSzPts val="900"/>
              <a:buNone/>
              <a:defRPr sz="900"/>
            </a:lvl4pPr>
            <a:lvl5pPr lvl="4" rtl="0" algn="ctr">
              <a:lnSpc>
                <a:spcPct val="114000"/>
              </a:lnSpc>
              <a:spcBef>
                <a:spcPts val="1100"/>
              </a:spcBef>
              <a:spcAft>
                <a:spcPts val="0"/>
              </a:spcAft>
              <a:buSzPts val="700"/>
              <a:buNone/>
              <a:defRPr sz="900"/>
            </a:lvl5pPr>
            <a:lvl6pPr lvl="5" rtl="0" algn="ctr">
              <a:lnSpc>
                <a:spcPct val="90000"/>
              </a:lnSpc>
              <a:spcBef>
                <a:spcPts val="1100"/>
              </a:spcBef>
              <a:spcAft>
                <a:spcPts val="0"/>
              </a:spcAft>
              <a:buClr>
                <a:schemeClr val="dk1"/>
              </a:buClr>
              <a:buSzPts val="900"/>
              <a:buNone/>
              <a:defRPr sz="900"/>
            </a:lvl6pPr>
            <a:lvl7pPr lvl="6" rtl="0" algn="ctr">
              <a:lnSpc>
                <a:spcPct val="90000"/>
              </a:lnSpc>
              <a:spcBef>
                <a:spcPts val="300"/>
              </a:spcBef>
              <a:spcAft>
                <a:spcPts val="0"/>
              </a:spcAft>
              <a:buClr>
                <a:schemeClr val="dk1"/>
              </a:buClr>
              <a:buSzPts val="900"/>
              <a:buNone/>
              <a:defRPr sz="900"/>
            </a:lvl7pPr>
            <a:lvl8pPr lvl="7" rtl="0" algn="ctr">
              <a:lnSpc>
                <a:spcPct val="90000"/>
              </a:lnSpc>
              <a:spcBef>
                <a:spcPts val="300"/>
              </a:spcBef>
              <a:spcAft>
                <a:spcPts val="0"/>
              </a:spcAft>
              <a:buClr>
                <a:schemeClr val="dk1"/>
              </a:buClr>
              <a:buSzPts val="900"/>
              <a:buNone/>
              <a:defRPr sz="900"/>
            </a:lvl8pPr>
            <a:lvl9pPr lvl="8" rtl="0" algn="ctr">
              <a:lnSpc>
                <a:spcPct val="90000"/>
              </a:lnSpc>
              <a:spcBef>
                <a:spcPts val="300"/>
              </a:spcBef>
              <a:spcAft>
                <a:spcPts val="0"/>
              </a:spcAft>
              <a:buClr>
                <a:schemeClr val="dk1"/>
              </a:buClr>
              <a:buSzPts val="900"/>
              <a:buNone/>
              <a:defRPr sz="9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709DB0"/>
        </a:solidFill>
      </p:bgPr>
    </p:bg>
    <p:spTree>
      <p:nvGrpSpPr>
        <p:cNvPr id="234" name="Shape 234"/>
        <p:cNvGrpSpPr/>
        <p:nvPr/>
      </p:nvGrpSpPr>
      <p:grpSpPr>
        <a:xfrm>
          <a:off x="0" y="0"/>
          <a:ext cx="0" cy="0"/>
          <a:chOff x="0" y="0"/>
          <a:chExt cx="0" cy="0"/>
        </a:xfrm>
      </p:grpSpPr>
      <p:sp>
        <p:nvSpPr>
          <p:cNvPr id="235" name="Google Shape;235;p4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4500"/>
              <a:buFont typeface="Arial"/>
              <a:buNone/>
              <a:defRPr sz="45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6" name="Google Shape;236;p43"/>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37" name="Google Shape;237;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9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8" name="Google Shape;238;p43"/>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A close up of a logo&#10;&#10;Description automatically generated" id="239" name="Google Shape;239;p43"/>
          <p:cNvPicPr preferRelativeResize="0"/>
          <p:nvPr/>
        </p:nvPicPr>
        <p:blipFill rotWithShape="1">
          <a:blip r:embed="rId2">
            <a:alphaModFix/>
          </a:blip>
          <a:srcRect b="0" l="0" r="0" t="0"/>
          <a:stretch/>
        </p:blipFill>
        <p:spPr>
          <a:xfrm>
            <a:off x="265010" y="4319062"/>
            <a:ext cx="1632807" cy="62454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40" name="Shape 240"/>
        <p:cNvGrpSpPr/>
        <p:nvPr/>
      </p:nvGrpSpPr>
      <p:grpSpPr>
        <a:xfrm>
          <a:off x="0" y="0"/>
          <a:ext cx="0" cy="0"/>
          <a:chOff x="0" y="0"/>
          <a:chExt cx="0" cy="0"/>
        </a:xfrm>
      </p:grpSpPr>
      <p:pic>
        <p:nvPicPr>
          <p:cNvPr descr="A person looking at the camera&#10;&#10;Description automatically generated" id="241" name="Google Shape;241;p44"/>
          <p:cNvPicPr preferRelativeResize="0"/>
          <p:nvPr/>
        </p:nvPicPr>
        <p:blipFill rotWithShape="1">
          <a:blip r:embed="rId2">
            <a:alphaModFix/>
          </a:blip>
          <a:srcRect b="0" l="0" r="0" t="0"/>
          <a:stretch/>
        </p:blipFill>
        <p:spPr>
          <a:xfrm>
            <a:off x="-1178719" y="-663028"/>
            <a:ext cx="10322719" cy="5806529"/>
          </a:xfrm>
          <a:prstGeom prst="rect">
            <a:avLst/>
          </a:prstGeom>
          <a:noFill/>
          <a:ln>
            <a:noFill/>
          </a:ln>
        </p:spPr>
      </p:pic>
      <p:sp>
        <p:nvSpPr>
          <p:cNvPr id="242" name="Google Shape;242;p44"/>
          <p:cNvSpPr txBox="1"/>
          <p:nvPr/>
        </p:nvSpPr>
        <p:spPr>
          <a:xfrm>
            <a:off x="5522119" y="2458453"/>
            <a:ext cx="3257700" cy="464100"/>
          </a:xfrm>
          <a:prstGeom prst="rect">
            <a:avLst/>
          </a:prstGeom>
          <a:noFill/>
          <a:ln>
            <a:noFill/>
          </a:ln>
        </p:spPr>
        <p:txBody>
          <a:bodyPr anchorCtr="0" anchor="ctr" bIns="34275" lIns="68575" spcFirstLastPara="1" rIns="68575" wrap="square" tIns="34275">
            <a:noAutofit/>
          </a:bodyPr>
          <a:lstStyle/>
          <a:p>
            <a:pPr indent="0" lvl="0" marL="0" marR="0" rtl="0" algn="r">
              <a:lnSpc>
                <a:spcPct val="90000"/>
              </a:lnSpc>
              <a:spcBef>
                <a:spcPts val="0"/>
              </a:spcBef>
              <a:spcAft>
                <a:spcPts val="0"/>
              </a:spcAft>
              <a:buClr>
                <a:srgbClr val="012F3B"/>
              </a:buClr>
              <a:buSzPts val="2400"/>
              <a:buFont typeface="Arial"/>
              <a:buNone/>
            </a:pPr>
            <a:r>
              <a:rPr b="0" i="0" lang="en" sz="2400" u="none" cap="none" strike="noStrike">
                <a:solidFill>
                  <a:srgbClr val="012F3B"/>
                </a:solidFill>
                <a:latin typeface="Arial"/>
                <a:ea typeface="Arial"/>
                <a:cs typeface="Arial"/>
                <a:sym typeface="Arial"/>
              </a:rPr>
              <a:t>connecting the world for better health</a:t>
            </a:r>
            <a:endParaRPr b="0" i="0" sz="1100" u="none" cap="none" strike="noStrike">
              <a:solidFill>
                <a:srgbClr val="000000"/>
              </a:solidFill>
              <a:latin typeface="Arial"/>
              <a:ea typeface="Arial"/>
              <a:cs typeface="Arial"/>
              <a:sym typeface="Arial"/>
            </a:endParaRPr>
          </a:p>
        </p:txBody>
      </p:sp>
      <p:grpSp>
        <p:nvGrpSpPr>
          <p:cNvPr id="243" name="Google Shape;243;p44"/>
          <p:cNvGrpSpPr/>
          <p:nvPr/>
        </p:nvGrpSpPr>
        <p:grpSpPr>
          <a:xfrm>
            <a:off x="7009343" y="506379"/>
            <a:ext cx="1714600" cy="1714600"/>
            <a:chOff x="315340" y="2230083"/>
            <a:chExt cx="3297943" cy="3297943"/>
          </a:xfrm>
        </p:grpSpPr>
        <p:sp>
          <p:nvSpPr>
            <p:cNvPr id="244" name="Google Shape;244;p44"/>
            <p:cNvSpPr/>
            <p:nvPr/>
          </p:nvSpPr>
          <p:spPr>
            <a:xfrm>
              <a:off x="480575" y="2395537"/>
              <a:ext cx="2966641" cy="2967348"/>
            </a:xfrm>
            <a:custGeom>
              <a:rect b="b" l="l" r="r" t="t"/>
              <a:pathLst>
                <a:path extrusionOk="0" h="2509385" w="1898650">
                  <a:moveTo>
                    <a:pt x="0" y="0"/>
                  </a:moveTo>
                  <a:lnTo>
                    <a:pt x="1582202" y="0"/>
                  </a:lnTo>
                  <a:cubicBezTo>
                    <a:pt x="1756971" y="0"/>
                    <a:pt x="1898650" y="141679"/>
                    <a:pt x="1898650" y="316448"/>
                  </a:cubicBezTo>
                  <a:lnTo>
                    <a:pt x="1898650" y="2503035"/>
                  </a:lnTo>
                  <a:lnTo>
                    <a:pt x="6350" y="2509385"/>
                  </a:lnTo>
                  <a:cubicBezTo>
                    <a:pt x="4233" y="1672923"/>
                    <a:pt x="2117" y="83646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pic>
          <p:nvPicPr>
            <p:cNvPr id="245" name="Google Shape;245;p44"/>
            <p:cNvPicPr preferRelativeResize="0"/>
            <p:nvPr/>
          </p:nvPicPr>
          <p:blipFill rotWithShape="1">
            <a:blip r:embed="rId3">
              <a:alphaModFix/>
            </a:blip>
            <a:srcRect b="0" l="0" r="0" t="0"/>
            <a:stretch/>
          </p:blipFill>
          <p:spPr>
            <a:xfrm>
              <a:off x="315340" y="2230083"/>
              <a:ext cx="3297943" cy="3297943"/>
            </a:xfrm>
            <a:prstGeom prst="rect">
              <a:avLst/>
            </a:prstGeom>
            <a:noFill/>
            <a:ln>
              <a:noFill/>
            </a:ln>
          </p:spPr>
        </p:pic>
      </p:grpSp>
      <p:sp>
        <p:nvSpPr>
          <p:cNvPr id="246" name="Google Shape;246;p44"/>
          <p:cNvSpPr txBox="1"/>
          <p:nvPr/>
        </p:nvSpPr>
        <p:spPr>
          <a:xfrm>
            <a:off x="0" y="4935751"/>
            <a:ext cx="13707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BDBEC1"/>
                </a:solidFill>
                <a:latin typeface="Calibri"/>
                <a:ea typeface="Calibri"/>
                <a:cs typeface="Calibri"/>
                <a:sym typeface="Calibri"/>
              </a:rPr>
              <a:t>Photo: PATH/Trevor Snapp</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chemeClr val="dk1"/>
        </a:solidFill>
      </p:bgPr>
    </p:bg>
    <p:spTree>
      <p:nvGrpSpPr>
        <p:cNvPr id="247" name="Shape 247"/>
        <p:cNvGrpSpPr/>
        <p:nvPr/>
      </p:nvGrpSpPr>
      <p:grpSpPr>
        <a:xfrm>
          <a:off x="0" y="0"/>
          <a:ext cx="0" cy="0"/>
          <a:chOff x="0" y="0"/>
          <a:chExt cx="0" cy="0"/>
        </a:xfrm>
      </p:grpSpPr>
      <p:sp>
        <p:nvSpPr>
          <p:cNvPr id="248" name="Google Shape;248;p45"/>
          <p:cNvSpPr txBox="1"/>
          <p:nvPr>
            <p:ph type="title"/>
          </p:nvPr>
        </p:nvSpPr>
        <p:spPr>
          <a:xfrm>
            <a:off x="1314450" y="857250"/>
            <a:ext cx="6515100" cy="3429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49" name="Google Shape;249;p45"/>
          <p:cNvPicPr preferRelativeResize="0"/>
          <p:nvPr/>
        </p:nvPicPr>
        <p:blipFill rotWithShape="1">
          <a:blip r:embed="rId2">
            <a:alphaModFix/>
          </a:blip>
          <a:srcRect b="0" l="0" r="0" t="0"/>
          <a:stretch/>
        </p:blipFill>
        <p:spPr>
          <a:xfrm>
            <a:off x="8001000" y="3943350"/>
            <a:ext cx="685800" cy="685800"/>
          </a:xfrm>
          <a:prstGeom prst="rect">
            <a:avLst/>
          </a:prstGeom>
          <a:noFill/>
          <a:ln>
            <a:noFill/>
          </a:ln>
        </p:spPr>
      </p:pic>
      <p:pic>
        <p:nvPicPr>
          <p:cNvPr descr="A close up of a logo&#10;&#10;Description automatically generated" id="250" name="Google Shape;250;p45"/>
          <p:cNvPicPr preferRelativeResize="0"/>
          <p:nvPr/>
        </p:nvPicPr>
        <p:blipFill rotWithShape="1">
          <a:blip r:embed="rId3">
            <a:alphaModFix/>
          </a:blip>
          <a:srcRect b="0" l="0" r="0" t="0"/>
          <a:stretch/>
        </p:blipFill>
        <p:spPr>
          <a:xfrm>
            <a:off x="265010" y="4319062"/>
            <a:ext cx="1632807" cy="62454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2_Title and Content">
    <p:spTree>
      <p:nvGrpSpPr>
        <p:cNvPr id="251" name="Shape 251"/>
        <p:cNvGrpSpPr/>
        <p:nvPr/>
      </p:nvGrpSpPr>
      <p:grpSpPr>
        <a:xfrm>
          <a:off x="0" y="0"/>
          <a:ext cx="0" cy="0"/>
          <a:chOff x="0" y="0"/>
          <a:chExt cx="0" cy="0"/>
        </a:xfrm>
      </p:grpSpPr>
      <p:sp>
        <p:nvSpPr>
          <p:cNvPr id="252" name="Google Shape;252;p46"/>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253" name="Google Shape;253;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Clr>
                <a:srgbClr val="888E92"/>
              </a:buClr>
              <a:buSzPts val="1100"/>
              <a:buFont typeface="Calibri"/>
              <a:buNone/>
              <a:defRPr sz="900">
                <a:solidFill>
                  <a:srgbClr val="888E92"/>
                </a:solidFill>
              </a:defRPr>
            </a:lvl1pPr>
            <a:lvl2pPr lvl="1" rtl="0" algn="l">
              <a:lnSpc>
                <a:spcPct val="100000"/>
              </a:lnSpc>
              <a:spcBef>
                <a:spcPts val="0"/>
              </a:spcBef>
              <a:spcAft>
                <a:spcPts val="0"/>
              </a:spcAft>
              <a:buClr>
                <a:schemeClr val="dk1"/>
              </a:buClr>
              <a:buSzPts val="1100"/>
              <a:buFont typeface="Calibri"/>
              <a:buNone/>
              <a:defRPr/>
            </a:lvl2pPr>
            <a:lvl3pPr lvl="2" rtl="0" algn="l">
              <a:lnSpc>
                <a:spcPct val="100000"/>
              </a:lnSpc>
              <a:spcBef>
                <a:spcPts val="0"/>
              </a:spcBef>
              <a:spcAft>
                <a:spcPts val="0"/>
              </a:spcAft>
              <a:buClr>
                <a:schemeClr val="dk1"/>
              </a:buClr>
              <a:buSzPts val="1100"/>
              <a:buFont typeface="Calibri"/>
              <a:buNone/>
              <a:defRPr/>
            </a:lvl3pPr>
            <a:lvl4pPr lvl="3" rtl="0" algn="l">
              <a:lnSpc>
                <a:spcPct val="100000"/>
              </a:lnSpc>
              <a:spcBef>
                <a:spcPts val="0"/>
              </a:spcBef>
              <a:spcAft>
                <a:spcPts val="0"/>
              </a:spcAft>
              <a:buClr>
                <a:schemeClr val="dk1"/>
              </a:buClr>
              <a:buSzPts val="1100"/>
              <a:buFont typeface="Calibri"/>
              <a:buNone/>
              <a:defRPr/>
            </a:lvl4pPr>
            <a:lvl5pPr lvl="4" rtl="0" algn="l">
              <a:lnSpc>
                <a:spcPct val="100000"/>
              </a:lnSpc>
              <a:spcBef>
                <a:spcPts val="0"/>
              </a:spcBef>
              <a:spcAft>
                <a:spcPts val="0"/>
              </a:spcAft>
              <a:buClr>
                <a:schemeClr val="dk1"/>
              </a:buClr>
              <a:buSzPts val="1100"/>
              <a:buFont typeface="Calibri"/>
              <a:buNone/>
              <a:defRPr/>
            </a:lvl5pPr>
            <a:lvl6pPr lvl="5" rtl="0" algn="l">
              <a:lnSpc>
                <a:spcPct val="100000"/>
              </a:lnSpc>
              <a:spcBef>
                <a:spcPts val="0"/>
              </a:spcBef>
              <a:spcAft>
                <a:spcPts val="0"/>
              </a:spcAft>
              <a:buClr>
                <a:schemeClr val="dk1"/>
              </a:buClr>
              <a:buSzPts val="1100"/>
              <a:buFont typeface="Calibri"/>
              <a:buNone/>
              <a:defRPr/>
            </a:lvl6pPr>
            <a:lvl7pPr lvl="6" rtl="0" algn="l">
              <a:lnSpc>
                <a:spcPct val="100000"/>
              </a:lnSpc>
              <a:spcBef>
                <a:spcPts val="0"/>
              </a:spcBef>
              <a:spcAft>
                <a:spcPts val="0"/>
              </a:spcAft>
              <a:buClr>
                <a:schemeClr val="dk1"/>
              </a:buClr>
              <a:buSzPts val="1100"/>
              <a:buFont typeface="Calibri"/>
              <a:buNone/>
              <a:defRPr/>
            </a:lvl7pPr>
            <a:lvl8pPr lvl="7" rtl="0" algn="l">
              <a:lnSpc>
                <a:spcPct val="100000"/>
              </a:lnSpc>
              <a:spcBef>
                <a:spcPts val="0"/>
              </a:spcBef>
              <a:spcAft>
                <a:spcPts val="0"/>
              </a:spcAft>
              <a:buClr>
                <a:schemeClr val="dk1"/>
              </a:buClr>
              <a:buSzPts val="1100"/>
              <a:buFont typeface="Calibri"/>
              <a:buNone/>
              <a:defRPr/>
            </a:lvl8pPr>
            <a:lvl9pPr lvl="8" rtl="0" algn="l">
              <a:lnSpc>
                <a:spcPct val="100000"/>
              </a:lnSpc>
              <a:spcBef>
                <a:spcPts val="0"/>
              </a:spcBef>
              <a:spcAft>
                <a:spcPts val="0"/>
              </a:spcAft>
              <a:buClr>
                <a:schemeClr val="dk1"/>
              </a:buClr>
              <a:buSzPts val="1100"/>
              <a:buFont typeface="Calibri"/>
              <a:buNone/>
              <a:defRPr/>
            </a:lvl9pPr>
          </a:lstStyle>
          <a:p/>
        </p:txBody>
      </p:sp>
      <p:sp>
        <p:nvSpPr>
          <p:cNvPr id="254" name="Google Shape;254;p46"/>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55" name="Google Shape;255;p46"/>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6" name="Google Shape;256;p46"/>
          <p:cNvSpPr txBox="1"/>
          <p:nvPr>
            <p:ph idx="1" type="body"/>
          </p:nvPr>
        </p:nvSpPr>
        <p:spPr>
          <a:xfrm>
            <a:off x="457200" y="1107281"/>
            <a:ext cx="8229600" cy="34005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57" name="Google Shape;257;p46"/>
          <p:cNvPicPr preferRelativeResize="0"/>
          <p:nvPr/>
        </p:nvPicPr>
        <p:blipFill rotWithShape="1">
          <a:blip r:embed="rId2">
            <a:alphaModFix/>
          </a:blip>
          <a:srcRect b="0" l="0" r="0" t="0"/>
          <a:stretch/>
        </p:blipFill>
        <p:spPr>
          <a:xfrm>
            <a:off x="268356" y="4315144"/>
            <a:ext cx="1632807" cy="63515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58" name="Shape 258"/>
        <p:cNvGrpSpPr/>
        <p:nvPr/>
      </p:nvGrpSpPr>
      <p:grpSpPr>
        <a:xfrm>
          <a:off x="0" y="0"/>
          <a:ext cx="0" cy="0"/>
          <a:chOff x="0" y="0"/>
          <a:chExt cx="0" cy="0"/>
        </a:xfrm>
      </p:grpSpPr>
      <p:sp>
        <p:nvSpPr>
          <p:cNvPr id="259" name="Google Shape;259;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900">
                <a:solidFill>
                  <a:srgbClr val="888E9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0" name="Google Shape;260;p47"/>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61" name="Google Shape;261;p47"/>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 type="title">
  <p:cSld name="TITLE">
    <p:bg>
      <p:bgPr>
        <a:solidFill>
          <a:schemeClr val="dk2"/>
        </a:solidFill>
      </p:bgPr>
    </p:bg>
    <p:spTree>
      <p:nvGrpSpPr>
        <p:cNvPr id="268" name="Shape 268"/>
        <p:cNvGrpSpPr/>
        <p:nvPr/>
      </p:nvGrpSpPr>
      <p:grpSpPr>
        <a:xfrm>
          <a:off x="0" y="0"/>
          <a:ext cx="0" cy="0"/>
          <a:chOff x="0" y="0"/>
          <a:chExt cx="0" cy="0"/>
        </a:xfrm>
      </p:grpSpPr>
      <p:sp>
        <p:nvSpPr>
          <p:cNvPr id="269" name="Google Shape;269;p49"/>
          <p:cNvSpPr txBox="1"/>
          <p:nvPr>
            <p:ph type="ctrTitle"/>
          </p:nvPr>
        </p:nvSpPr>
        <p:spPr>
          <a:xfrm>
            <a:off x="374073" y="1963882"/>
            <a:ext cx="5995554" cy="1496291"/>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3600"/>
              <a:buFont typeface="Arial"/>
              <a:buNone/>
              <a:defRPr b="1" sz="36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0" name="Google Shape;270;p49"/>
          <p:cNvSpPr txBox="1"/>
          <p:nvPr>
            <p:ph idx="1" type="subTitle"/>
          </p:nvPr>
        </p:nvSpPr>
        <p:spPr>
          <a:xfrm>
            <a:off x="374073" y="3612301"/>
            <a:ext cx="4478482" cy="928417"/>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lt2"/>
              </a:buClr>
              <a:buSzPts val="1800"/>
              <a:buNone/>
              <a:defRPr sz="1800">
                <a:solidFill>
                  <a:schemeClr val="lt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71" name="Google Shape;271;p49"/>
          <p:cNvSpPr txBox="1"/>
          <p:nvPr>
            <p:ph idx="10" type="dt"/>
          </p:nvPr>
        </p:nvSpPr>
        <p:spPr>
          <a:xfrm>
            <a:off x="374073"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2" name="Google Shape;272;p49"/>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chemeClr val="accent1"/>
                </a:solidFill>
                <a:latin typeface="Calibri"/>
                <a:ea typeface="Calibri"/>
                <a:cs typeface="Calibri"/>
                <a:sym typeface="Calibri"/>
              </a:defRPr>
            </a:lvl1pPr>
            <a:lvl2pPr indent="0" lvl="1" marL="0" algn="ctr">
              <a:spcBef>
                <a:spcPts val="0"/>
              </a:spcBef>
              <a:buNone/>
              <a:defRPr b="0" i="0" sz="900" u="none" cap="none" strike="noStrike">
                <a:solidFill>
                  <a:schemeClr val="accent1"/>
                </a:solidFill>
                <a:latin typeface="Calibri"/>
                <a:ea typeface="Calibri"/>
                <a:cs typeface="Calibri"/>
                <a:sym typeface="Calibri"/>
              </a:defRPr>
            </a:lvl2pPr>
            <a:lvl3pPr indent="0" lvl="2" marL="0" algn="ctr">
              <a:spcBef>
                <a:spcPts val="0"/>
              </a:spcBef>
              <a:buNone/>
              <a:defRPr b="0" i="0" sz="900" u="none" cap="none" strike="noStrike">
                <a:solidFill>
                  <a:schemeClr val="accent1"/>
                </a:solidFill>
                <a:latin typeface="Calibri"/>
                <a:ea typeface="Calibri"/>
                <a:cs typeface="Calibri"/>
                <a:sym typeface="Calibri"/>
              </a:defRPr>
            </a:lvl3pPr>
            <a:lvl4pPr indent="0" lvl="3" marL="0" algn="ctr">
              <a:spcBef>
                <a:spcPts val="0"/>
              </a:spcBef>
              <a:buNone/>
              <a:defRPr b="0" i="0" sz="900" u="none" cap="none" strike="noStrike">
                <a:solidFill>
                  <a:schemeClr val="accent1"/>
                </a:solidFill>
                <a:latin typeface="Calibri"/>
                <a:ea typeface="Calibri"/>
                <a:cs typeface="Calibri"/>
                <a:sym typeface="Calibri"/>
              </a:defRPr>
            </a:lvl4pPr>
            <a:lvl5pPr indent="0" lvl="4" marL="0" algn="ctr">
              <a:spcBef>
                <a:spcPts val="0"/>
              </a:spcBef>
              <a:buNone/>
              <a:defRPr b="0" i="0" sz="900" u="none" cap="none" strike="noStrike">
                <a:solidFill>
                  <a:schemeClr val="accent1"/>
                </a:solidFill>
                <a:latin typeface="Calibri"/>
                <a:ea typeface="Calibri"/>
                <a:cs typeface="Calibri"/>
                <a:sym typeface="Calibri"/>
              </a:defRPr>
            </a:lvl5pPr>
            <a:lvl6pPr indent="0" lvl="5" marL="0" algn="ctr">
              <a:spcBef>
                <a:spcPts val="0"/>
              </a:spcBef>
              <a:buNone/>
              <a:defRPr b="0" i="0" sz="900" u="none" cap="none" strike="noStrike">
                <a:solidFill>
                  <a:schemeClr val="accent1"/>
                </a:solidFill>
                <a:latin typeface="Calibri"/>
                <a:ea typeface="Calibri"/>
                <a:cs typeface="Calibri"/>
                <a:sym typeface="Calibri"/>
              </a:defRPr>
            </a:lvl6pPr>
            <a:lvl7pPr indent="0" lvl="6" marL="0" algn="ctr">
              <a:spcBef>
                <a:spcPts val="0"/>
              </a:spcBef>
              <a:buNone/>
              <a:defRPr b="0" i="0" sz="900" u="none" cap="none" strike="noStrike">
                <a:solidFill>
                  <a:schemeClr val="accent1"/>
                </a:solidFill>
                <a:latin typeface="Calibri"/>
                <a:ea typeface="Calibri"/>
                <a:cs typeface="Calibri"/>
                <a:sym typeface="Calibri"/>
              </a:defRPr>
            </a:lvl7pPr>
            <a:lvl8pPr indent="0" lvl="7" marL="0" algn="ctr">
              <a:spcBef>
                <a:spcPts val="0"/>
              </a:spcBef>
              <a:buNone/>
              <a:defRPr b="0" i="0" sz="900" u="none" cap="none" strike="noStrike">
                <a:solidFill>
                  <a:schemeClr val="accent1"/>
                </a:solidFill>
                <a:latin typeface="Calibri"/>
                <a:ea typeface="Calibri"/>
                <a:cs typeface="Calibri"/>
                <a:sym typeface="Calibri"/>
              </a:defRPr>
            </a:lvl8pPr>
            <a:lvl9pPr indent="0" lvl="8" marL="0" algn="ctr">
              <a:spcBef>
                <a:spcPts val="0"/>
              </a:spcBef>
              <a:buNone/>
              <a:defRPr b="0" i="0" sz="900" u="none" cap="none" strike="noStrike">
                <a:solidFill>
                  <a:schemeClr val="accen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10;&#10;Description automatically generated" id="273" name="Google Shape;273;p49"/>
          <p:cNvPicPr preferRelativeResize="0"/>
          <p:nvPr/>
        </p:nvPicPr>
        <p:blipFill rotWithShape="1">
          <a:blip r:embed="rId2">
            <a:alphaModFix/>
          </a:blip>
          <a:srcRect b="0" l="0" r="0" t="0"/>
          <a:stretch/>
        </p:blipFill>
        <p:spPr>
          <a:xfrm>
            <a:off x="-197427" y="0"/>
            <a:ext cx="4769427" cy="1766455"/>
          </a:xfrm>
          <a:prstGeom prst="rect">
            <a:avLst/>
          </a:prstGeom>
          <a:noFill/>
          <a:ln>
            <a:noFill/>
          </a:ln>
        </p:spPr>
      </p:pic>
      <p:pic>
        <p:nvPicPr>
          <p:cNvPr descr="A picture containing person, outdoor, crowd&#10;&#10;Description automatically generated" id="274" name="Google Shape;274;p49"/>
          <p:cNvPicPr preferRelativeResize="0"/>
          <p:nvPr/>
        </p:nvPicPr>
        <p:blipFill rotWithShape="1">
          <a:blip r:embed="rId3">
            <a:alphaModFix/>
          </a:blip>
          <a:srcRect b="0" l="0" r="0" t="0"/>
          <a:stretch/>
        </p:blipFill>
        <p:spPr>
          <a:xfrm>
            <a:off x="5361709" y="0"/>
            <a:ext cx="3683144" cy="2022908"/>
          </a:xfrm>
          <a:prstGeom prst="rect">
            <a:avLst/>
          </a:prstGeom>
          <a:noFill/>
          <a:ln>
            <a:noFill/>
          </a:ln>
        </p:spPr>
      </p:pic>
      <p:pic>
        <p:nvPicPr>
          <p:cNvPr id="275" name="Google Shape;275;p49"/>
          <p:cNvPicPr preferRelativeResize="0"/>
          <p:nvPr/>
        </p:nvPicPr>
        <p:blipFill rotWithShape="1">
          <a:blip r:embed="rId4">
            <a:alphaModFix/>
          </a:blip>
          <a:srcRect b="0" l="0" r="0" t="0"/>
          <a:stretch/>
        </p:blipFill>
        <p:spPr>
          <a:xfrm>
            <a:off x="5522770" y="3612301"/>
            <a:ext cx="3408579" cy="1530382"/>
          </a:xfrm>
          <a:prstGeom prst="rect">
            <a:avLst/>
          </a:prstGeom>
          <a:noFill/>
          <a:ln>
            <a:noFill/>
          </a:ln>
        </p:spPr>
      </p:pic>
      <p:sp>
        <p:nvSpPr>
          <p:cNvPr id="276" name="Google Shape;276;p49"/>
          <p:cNvSpPr/>
          <p:nvPr/>
        </p:nvSpPr>
        <p:spPr>
          <a:xfrm>
            <a:off x="7079876" y="4540718"/>
            <a:ext cx="1603562" cy="602782"/>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tart / highlight with image">
  <p:cSld name="Section start / highlight with image">
    <p:spTree>
      <p:nvGrpSpPr>
        <p:cNvPr id="277" name="Shape 277"/>
        <p:cNvGrpSpPr/>
        <p:nvPr/>
      </p:nvGrpSpPr>
      <p:grpSpPr>
        <a:xfrm>
          <a:off x="0" y="0"/>
          <a:ext cx="0" cy="0"/>
          <a:chOff x="0" y="0"/>
          <a:chExt cx="0" cy="0"/>
        </a:xfrm>
      </p:grpSpPr>
      <p:pic>
        <p:nvPicPr>
          <p:cNvPr descr="A picture containing person, child, swimming&#10;&#10;Description automatically generated" id="278" name="Google Shape;278;p50"/>
          <p:cNvPicPr preferRelativeResize="0"/>
          <p:nvPr/>
        </p:nvPicPr>
        <p:blipFill rotWithShape="1">
          <a:blip r:embed="rId2">
            <a:alphaModFix/>
          </a:blip>
          <a:srcRect b="1646" l="2625" r="45641" t="1853"/>
          <a:stretch/>
        </p:blipFill>
        <p:spPr>
          <a:xfrm>
            <a:off x="4978400" y="-33337"/>
            <a:ext cx="4165600" cy="5176838"/>
          </a:xfrm>
          <a:prstGeom prst="rect">
            <a:avLst/>
          </a:prstGeom>
          <a:noFill/>
          <a:ln>
            <a:noFill/>
          </a:ln>
        </p:spPr>
      </p:pic>
      <p:grpSp>
        <p:nvGrpSpPr>
          <p:cNvPr id="279" name="Google Shape;279;p50"/>
          <p:cNvGrpSpPr/>
          <p:nvPr/>
        </p:nvGrpSpPr>
        <p:grpSpPr>
          <a:xfrm>
            <a:off x="-919162" y="-44450"/>
            <a:ext cx="6984999" cy="5187950"/>
            <a:chOff x="-1219200" y="-59268"/>
            <a:chExt cx="9313332" cy="6917267"/>
          </a:xfrm>
        </p:grpSpPr>
        <p:pic>
          <p:nvPicPr>
            <p:cNvPr id="280" name="Google Shape;280;p50"/>
            <p:cNvPicPr preferRelativeResize="0"/>
            <p:nvPr/>
          </p:nvPicPr>
          <p:blipFill rotWithShape="1">
            <a:blip r:embed="rId3">
              <a:alphaModFix/>
            </a:blip>
            <a:srcRect b="0" l="-17014" r="0" t="0"/>
            <a:stretch/>
          </p:blipFill>
          <p:spPr>
            <a:xfrm>
              <a:off x="0" y="-59268"/>
              <a:ext cx="8094132" cy="6917267"/>
            </a:xfrm>
            <a:prstGeom prst="rect">
              <a:avLst/>
            </a:prstGeom>
            <a:noFill/>
            <a:ln>
              <a:noFill/>
            </a:ln>
          </p:spPr>
        </p:pic>
        <p:pic>
          <p:nvPicPr>
            <p:cNvPr id="281" name="Google Shape;281;p50"/>
            <p:cNvPicPr preferRelativeResize="0"/>
            <p:nvPr/>
          </p:nvPicPr>
          <p:blipFill rotWithShape="1">
            <a:blip r:embed="rId3">
              <a:alphaModFix/>
            </a:blip>
            <a:srcRect b="0" l="-17014" r="0" t="0"/>
            <a:stretch/>
          </p:blipFill>
          <p:spPr>
            <a:xfrm>
              <a:off x="-1219200" y="-59268"/>
              <a:ext cx="8094132" cy="6917267"/>
            </a:xfrm>
            <a:prstGeom prst="rect">
              <a:avLst/>
            </a:prstGeom>
            <a:noFill/>
            <a:ln>
              <a:noFill/>
            </a:ln>
          </p:spPr>
        </p:pic>
      </p:grpSp>
      <p:sp>
        <p:nvSpPr>
          <p:cNvPr id="282" name="Google Shape;282;p50"/>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Text&#10;&#10;Description automatically generated" id="283" name="Google Shape;283;p50"/>
          <p:cNvPicPr preferRelativeResize="0"/>
          <p:nvPr/>
        </p:nvPicPr>
        <p:blipFill rotWithShape="1">
          <a:blip r:embed="rId4">
            <a:alphaModFix/>
          </a:blip>
          <a:srcRect b="0" l="0" r="0" t="0"/>
          <a:stretch/>
        </p:blipFill>
        <p:spPr>
          <a:xfrm>
            <a:off x="7162798" y="4507470"/>
            <a:ext cx="1955801" cy="724371"/>
          </a:xfrm>
          <a:prstGeom prst="rect">
            <a:avLst/>
          </a:prstGeom>
          <a:noFill/>
          <a:ln>
            <a:noFill/>
          </a:ln>
        </p:spPr>
      </p:pic>
      <p:sp>
        <p:nvSpPr>
          <p:cNvPr id="284" name="Google Shape;284;p50"/>
          <p:cNvSpPr txBox="1"/>
          <p:nvPr>
            <p:ph type="title"/>
          </p:nvPr>
        </p:nvSpPr>
        <p:spPr>
          <a:xfrm>
            <a:off x="342900" y="408861"/>
            <a:ext cx="5245100" cy="962739"/>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accent1"/>
              </a:buClr>
              <a:buSzPts val="3300"/>
              <a:buFont typeface="Calibri"/>
              <a:buNone/>
              <a:defRPr b="1">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5" name="Google Shape;285;p50"/>
          <p:cNvSpPr txBox="1"/>
          <p:nvPr>
            <p:ph idx="1" type="body"/>
          </p:nvPr>
        </p:nvSpPr>
        <p:spPr>
          <a:xfrm>
            <a:off x="342900" y="1496615"/>
            <a:ext cx="2330053" cy="1572815"/>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2100"/>
              <a:buFont typeface="Calibri"/>
              <a:buNone/>
              <a:defRPr>
                <a:solidFill>
                  <a:schemeClr val="lt1"/>
                </a:solidFill>
              </a:defRPr>
            </a:lvl1pPr>
            <a:lvl2pPr indent="-228600" lvl="1" marL="914400" algn="l">
              <a:lnSpc>
                <a:spcPct val="90000"/>
              </a:lnSpc>
              <a:spcBef>
                <a:spcPts val="400"/>
              </a:spcBef>
              <a:spcAft>
                <a:spcPts val="0"/>
              </a:spcAft>
              <a:buClr>
                <a:schemeClr val="lt1"/>
              </a:buClr>
              <a:buSzPts val="1800"/>
              <a:buFont typeface="Calibri"/>
              <a:buNone/>
              <a:defRPr>
                <a:solidFill>
                  <a:schemeClr val="lt1"/>
                </a:solidFill>
              </a:defRPr>
            </a:lvl2pPr>
            <a:lvl3pPr indent="-228600" lvl="2" marL="1371600" algn="l">
              <a:lnSpc>
                <a:spcPct val="90000"/>
              </a:lnSpc>
              <a:spcBef>
                <a:spcPts val="400"/>
              </a:spcBef>
              <a:spcAft>
                <a:spcPts val="0"/>
              </a:spcAft>
              <a:buClr>
                <a:schemeClr val="lt1"/>
              </a:buClr>
              <a:buSzPts val="1500"/>
              <a:buFont typeface="Calibri"/>
              <a:buNone/>
              <a:defRPr>
                <a:solidFill>
                  <a:schemeClr val="lt1"/>
                </a:solidFill>
              </a:defRPr>
            </a:lvl3pPr>
            <a:lvl4pPr indent="-228600" lvl="3" marL="1828800" algn="l">
              <a:lnSpc>
                <a:spcPct val="90000"/>
              </a:lnSpc>
              <a:spcBef>
                <a:spcPts val="400"/>
              </a:spcBef>
              <a:spcAft>
                <a:spcPts val="0"/>
              </a:spcAft>
              <a:buClr>
                <a:schemeClr val="lt1"/>
              </a:buClr>
              <a:buSzPts val="1400"/>
              <a:buFont typeface="Calibri"/>
              <a:buNone/>
              <a:defRPr>
                <a:solidFill>
                  <a:schemeClr val="lt1"/>
                </a:solidFill>
              </a:defRPr>
            </a:lvl4pPr>
            <a:lvl5pPr indent="-228600" lvl="4" marL="2286000" algn="l">
              <a:lnSpc>
                <a:spcPct val="90000"/>
              </a:lnSpc>
              <a:spcBef>
                <a:spcPts val="400"/>
              </a:spcBef>
              <a:spcAft>
                <a:spcPts val="0"/>
              </a:spcAft>
              <a:buClr>
                <a:schemeClr val="lt1"/>
              </a:buClr>
              <a:buSzPts val="1400"/>
              <a:buFont typeface="Calibri"/>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eginning/highlights with image">
  <p:cSld name="Section beginning/highlights with image">
    <p:spTree>
      <p:nvGrpSpPr>
        <p:cNvPr id="286" name="Shape 286"/>
        <p:cNvGrpSpPr/>
        <p:nvPr/>
      </p:nvGrpSpPr>
      <p:grpSpPr>
        <a:xfrm>
          <a:off x="0" y="0"/>
          <a:ext cx="0" cy="0"/>
          <a:chOff x="0" y="0"/>
          <a:chExt cx="0" cy="0"/>
        </a:xfrm>
      </p:grpSpPr>
      <p:pic>
        <p:nvPicPr>
          <p:cNvPr descr="A doctor holding a stethoscope&#10;&#10;Description automatically generated with low confidence" id="287" name="Google Shape;287;p51"/>
          <p:cNvPicPr preferRelativeResize="0"/>
          <p:nvPr/>
        </p:nvPicPr>
        <p:blipFill rotWithShape="1">
          <a:blip r:embed="rId2">
            <a:alphaModFix/>
          </a:blip>
          <a:srcRect b="0" l="23459" r="24301" t="-841"/>
          <a:stretch/>
        </p:blipFill>
        <p:spPr>
          <a:xfrm>
            <a:off x="5169097" y="-88106"/>
            <a:ext cx="3987403" cy="5231606"/>
          </a:xfrm>
          <a:prstGeom prst="rect">
            <a:avLst/>
          </a:prstGeom>
          <a:noFill/>
          <a:ln>
            <a:noFill/>
          </a:ln>
        </p:spPr>
      </p:pic>
      <p:grpSp>
        <p:nvGrpSpPr>
          <p:cNvPr id="288" name="Google Shape;288;p51"/>
          <p:cNvGrpSpPr/>
          <p:nvPr/>
        </p:nvGrpSpPr>
        <p:grpSpPr>
          <a:xfrm>
            <a:off x="-922020" y="-44450"/>
            <a:ext cx="6984999" cy="5187950"/>
            <a:chOff x="-1219200" y="-59268"/>
            <a:chExt cx="9313332" cy="6917267"/>
          </a:xfrm>
        </p:grpSpPr>
        <p:pic>
          <p:nvPicPr>
            <p:cNvPr id="289" name="Google Shape;289;p51"/>
            <p:cNvPicPr preferRelativeResize="0"/>
            <p:nvPr/>
          </p:nvPicPr>
          <p:blipFill rotWithShape="1">
            <a:blip r:embed="rId3">
              <a:alphaModFix/>
            </a:blip>
            <a:srcRect b="0" l="-17014" r="0" t="0"/>
            <a:stretch/>
          </p:blipFill>
          <p:spPr>
            <a:xfrm>
              <a:off x="0" y="-59268"/>
              <a:ext cx="8094132" cy="6917267"/>
            </a:xfrm>
            <a:prstGeom prst="rect">
              <a:avLst/>
            </a:prstGeom>
            <a:noFill/>
            <a:ln>
              <a:noFill/>
            </a:ln>
          </p:spPr>
        </p:pic>
        <p:pic>
          <p:nvPicPr>
            <p:cNvPr id="290" name="Google Shape;290;p51"/>
            <p:cNvPicPr preferRelativeResize="0"/>
            <p:nvPr/>
          </p:nvPicPr>
          <p:blipFill rotWithShape="1">
            <a:blip r:embed="rId3">
              <a:alphaModFix/>
            </a:blip>
            <a:srcRect b="0" l="-17014" r="0" t="0"/>
            <a:stretch/>
          </p:blipFill>
          <p:spPr>
            <a:xfrm>
              <a:off x="-1219200" y="-59268"/>
              <a:ext cx="8094132" cy="6917267"/>
            </a:xfrm>
            <a:prstGeom prst="rect">
              <a:avLst/>
            </a:prstGeom>
            <a:noFill/>
            <a:ln>
              <a:noFill/>
            </a:ln>
          </p:spPr>
        </p:pic>
      </p:grpSp>
      <p:sp>
        <p:nvSpPr>
          <p:cNvPr id="291" name="Google Shape;291;p51"/>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2" name="Google Shape;292;p51"/>
          <p:cNvSpPr txBox="1"/>
          <p:nvPr>
            <p:ph type="title"/>
          </p:nvPr>
        </p:nvSpPr>
        <p:spPr>
          <a:xfrm>
            <a:off x="342900" y="408861"/>
            <a:ext cx="5245100" cy="962739"/>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accent1"/>
              </a:buClr>
              <a:buSzPts val="3300"/>
              <a:buFont typeface="Calibri"/>
              <a:buNone/>
              <a:defRPr b="1">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Text&#10;&#10;Description automatically generated" id="293" name="Google Shape;293;p51"/>
          <p:cNvPicPr preferRelativeResize="0"/>
          <p:nvPr/>
        </p:nvPicPr>
        <p:blipFill rotWithShape="1">
          <a:blip r:embed="rId4">
            <a:alphaModFix/>
          </a:blip>
          <a:srcRect b="0" l="0" r="0" t="0"/>
          <a:stretch/>
        </p:blipFill>
        <p:spPr>
          <a:xfrm>
            <a:off x="7162798" y="4507470"/>
            <a:ext cx="1955801" cy="724371"/>
          </a:xfrm>
          <a:prstGeom prst="rect">
            <a:avLst/>
          </a:prstGeom>
          <a:noFill/>
          <a:ln>
            <a:noFill/>
          </a:ln>
        </p:spPr>
      </p:pic>
      <p:sp>
        <p:nvSpPr>
          <p:cNvPr id="294" name="Google Shape;294;p51"/>
          <p:cNvSpPr txBox="1"/>
          <p:nvPr>
            <p:ph idx="1" type="body"/>
          </p:nvPr>
        </p:nvSpPr>
        <p:spPr>
          <a:xfrm>
            <a:off x="342900" y="1496615"/>
            <a:ext cx="2330053" cy="1572815"/>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2100"/>
              <a:buFont typeface="Calibri"/>
              <a:buNone/>
              <a:defRPr>
                <a:solidFill>
                  <a:schemeClr val="lt1"/>
                </a:solidFill>
              </a:defRPr>
            </a:lvl1pPr>
            <a:lvl2pPr indent="-228600" lvl="1" marL="914400" algn="l">
              <a:lnSpc>
                <a:spcPct val="90000"/>
              </a:lnSpc>
              <a:spcBef>
                <a:spcPts val="400"/>
              </a:spcBef>
              <a:spcAft>
                <a:spcPts val="0"/>
              </a:spcAft>
              <a:buClr>
                <a:schemeClr val="lt1"/>
              </a:buClr>
              <a:buSzPts val="1800"/>
              <a:buFont typeface="Calibri"/>
              <a:buNone/>
              <a:defRPr>
                <a:solidFill>
                  <a:schemeClr val="lt1"/>
                </a:solidFill>
              </a:defRPr>
            </a:lvl2pPr>
            <a:lvl3pPr indent="-228600" lvl="2" marL="1371600" algn="l">
              <a:lnSpc>
                <a:spcPct val="90000"/>
              </a:lnSpc>
              <a:spcBef>
                <a:spcPts val="400"/>
              </a:spcBef>
              <a:spcAft>
                <a:spcPts val="0"/>
              </a:spcAft>
              <a:buClr>
                <a:schemeClr val="lt1"/>
              </a:buClr>
              <a:buSzPts val="1500"/>
              <a:buFont typeface="Calibri"/>
              <a:buNone/>
              <a:defRPr>
                <a:solidFill>
                  <a:schemeClr val="lt1"/>
                </a:solidFill>
              </a:defRPr>
            </a:lvl3pPr>
            <a:lvl4pPr indent="-228600" lvl="3" marL="1828800" algn="l">
              <a:lnSpc>
                <a:spcPct val="90000"/>
              </a:lnSpc>
              <a:spcBef>
                <a:spcPts val="400"/>
              </a:spcBef>
              <a:spcAft>
                <a:spcPts val="0"/>
              </a:spcAft>
              <a:buClr>
                <a:schemeClr val="lt1"/>
              </a:buClr>
              <a:buSzPts val="1400"/>
              <a:buFont typeface="Calibri"/>
              <a:buNone/>
              <a:defRPr>
                <a:solidFill>
                  <a:schemeClr val="lt1"/>
                </a:solidFill>
              </a:defRPr>
            </a:lvl4pPr>
            <a:lvl5pPr indent="-228600" lvl="4" marL="2286000" algn="l">
              <a:lnSpc>
                <a:spcPct val="90000"/>
              </a:lnSpc>
              <a:spcBef>
                <a:spcPts val="400"/>
              </a:spcBef>
              <a:spcAft>
                <a:spcPts val="0"/>
              </a:spcAft>
              <a:buClr>
                <a:schemeClr val="lt1"/>
              </a:buClr>
              <a:buSzPts val="1400"/>
              <a:buFont typeface="Calibri"/>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5" name="Google Shape;295;p51"/>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text column">
  <p:cSld name="Title_1 text column">
    <p:spTree>
      <p:nvGrpSpPr>
        <p:cNvPr id="296" name="Shape 296"/>
        <p:cNvGrpSpPr/>
        <p:nvPr/>
      </p:nvGrpSpPr>
      <p:grpSpPr>
        <a:xfrm>
          <a:off x="0" y="0"/>
          <a:ext cx="0" cy="0"/>
          <a:chOff x="0" y="0"/>
          <a:chExt cx="0" cy="0"/>
        </a:xfrm>
      </p:grpSpPr>
      <p:sp>
        <p:nvSpPr>
          <p:cNvPr id="297" name="Google Shape;297;p52"/>
          <p:cNvSpPr txBox="1"/>
          <p:nvPr>
            <p:ph type="title"/>
          </p:nvPr>
        </p:nvSpPr>
        <p:spPr>
          <a:xfrm>
            <a:off x="433914" y="604044"/>
            <a:ext cx="7955392" cy="403489"/>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1800"/>
              <a:buFont typeface="Calibri"/>
              <a:buNone/>
              <a:defRPr sz="18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8" name="Google Shape;298;p52"/>
          <p:cNvSpPr txBox="1"/>
          <p:nvPr>
            <p:ph idx="1" type="body"/>
          </p:nvPr>
        </p:nvSpPr>
        <p:spPr>
          <a:xfrm>
            <a:off x="780097" y="1196378"/>
            <a:ext cx="7618603" cy="305131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9" name="Google Shape;299;p52"/>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300" name="Google Shape;300;p52"/>
          <p:cNvSpPr txBox="1"/>
          <p:nvPr>
            <p:ph idx="2" type="body"/>
          </p:nvPr>
        </p:nvSpPr>
        <p:spPr>
          <a:xfrm>
            <a:off x="4697261" y="184934"/>
            <a:ext cx="3692586" cy="209636"/>
          </a:xfrm>
          <a:prstGeom prst="rect">
            <a:avLst/>
          </a:prstGeom>
          <a:noFill/>
          <a:ln>
            <a:noFill/>
          </a:ln>
        </p:spPr>
        <p:txBody>
          <a:bodyPr anchorCtr="0" anchor="t" bIns="34275" lIns="68575" spcFirstLastPara="1" rIns="0" wrap="square" tIns="34275">
            <a:normAutofit/>
          </a:bodyPr>
          <a:lstStyle>
            <a:lvl1pPr indent="-228600" lvl="0" marL="457200" algn="r">
              <a:lnSpc>
                <a:spcPct val="90000"/>
              </a:lnSpc>
              <a:spcBef>
                <a:spcPts val="800"/>
              </a:spcBef>
              <a:spcAft>
                <a:spcPts val="0"/>
              </a:spcAft>
              <a:buClr>
                <a:schemeClr val="dk1"/>
              </a:buClr>
              <a:buSzPts val="900"/>
              <a:buNone/>
              <a:defRPr b="0" sz="9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1" name="Google Shape;301;p52"/>
          <p:cNvSpPr/>
          <p:nvPr/>
        </p:nvSpPr>
        <p:spPr>
          <a:xfrm>
            <a:off x="0" y="5054599"/>
            <a:ext cx="9144000" cy="889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t/>
            </a:r>
            <a:endParaRPr b="0" i="0" sz="900" u="none" cap="none" strike="noStrike">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32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in section with image">
  <p:cSld name="Within section with image">
    <p:spTree>
      <p:nvGrpSpPr>
        <p:cNvPr id="302" name="Shape 302"/>
        <p:cNvGrpSpPr/>
        <p:nvPr/>
      </p:nvGrpSpPr>
      <p:grpSpPr>
        <a:xfrm>
          <a:off x="0" y="0"/>
          <a:ext cx="0" cy="0"/>
          <a:chOff x="0" y="0"/>
          <a:chExt cx="0" cy="0"/>
        </a:xfrm>
      </p:grpSpPr>
      <p:pic>
        <p:nvPicPr>
          <p:cNvPr descr="A picture containing text, person&#10;&#10;Description automatically generated" id="303" name="Google Shape;303;p53"/>
          <p:cNvPicPr preferRelativeResize="0"/>
          <p:nvPr/>
        </p:nvPicPr>
        <p:blipFill rotWithShape="1">
          <a:blip r:embed="rId2">
            <a:alphaModFix/>
          </a:blip>
          <a:srcRect b="0" l="0" r="10967" t="0"/>
          <a:stretch/>
        </p:blipFill>
        <p:spPr>
          <a:xfrm>
            <a:off x="2268808" y="0"/>
            <a:ext cx="6875192" cy="5143500"/>
          </a:xfrm>
          <a:prstGeom prst="rect">
            <a:avLst/>
          </a:prstGeom>
          <a:noFill/>
          <a:ln>
            <a:noFill/>
          </a:ln>
        </p:spPr>
      </p:pic>
      <p:pic>
        <p:nvPicPr>
          <p:cNvPr id="304" name="Google Shape;304;p53"/>
          <p:cNvPicPr preferRelativeResize="0"/>
          <p:nvPr/>
        </p:nvPicPr>
        <p:blipFill rotWithShape="1">
          <a:blip r:embed="rId3">
            <a:alphaModFix/>
          </a:blip>
          <a:srcRect b="0" l="32681" r="0" t="0"/>
          <a:stretch/>
        </p:blipFill>
        <p:spPr>
          <a:xfrm>
            <a:off x="0" y="-44451"/>
            <a:ext cx="3492499" cy="5187950"/>
          </a:xfrm>
          <a:prstGeom prst="rect">
            <a:avLst/>
          </a:prstGeom>
          <a:noFill/>
          <a:ln>
            <a:noFill/>
          </a:ln>
        </p:spPr>
      </p:pic>
      <p:sp>
        <p:nvSpPr>
          <p:cNvPr id="305" name="Google Shape;305;p53"/>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6" name="Google Shape;306;p53"/>
          <p:cNvSpPr txBox="1"/>
          <p:nvPr>
            <p:ph idx="1" type="body"/>
          </p:nvPr>
        </p:nvSpPr>
        <p:spPr>
          <a:xfrm>
            <a:off x="342901" y="952684"/>
            <a:ext cx="2971799" cy="428865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2"/>
              </a:buClr>
              <a:buSzPts val="2100"/>
              <a:buFont typeface="Calibri"/>
              <a:buNone/>
              <a:defRPr b="1">
                <a:solidFill>
                  <a:schemeClr val="dk2"/>
                </a:solidFill>
              </a:defRPr>
            </a:lvl1pPr>
            <a:lvl2pPr indent="-228600" lvl="1" marL="914400" algn="l">
              <a:lnSpc>
                <a:spcPct val="90000"/>
              </a:lnSpc>
              <a:spcBef>
                <a:spcPts val="400"/>
              </a:spcBef>
              <a:spcAft>
                <a:spcPts val="0"/>
              </a:spcAft>
              <a:buClr>
                <a:schemeClr val="dk1"/>
              </a:buClr>
              <a:buSzPts val="1800"/>
              <a:buFont typeface="Calibri"/>
              <a:buNone/>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Text&#10;&#10;Description automatically generated" id="307" name="Google Shape;307;p53"/>
          <p:cNvPicPr preferRelativeResize="0"/>
          <p:nvPr/>
        </p:nvPicPr>
        <p:blipFill rotWithShape="1">
          <a:blip r:embed="rId4">
            <a:alphaModFix/>
          </a:blip>
          <a:srcRect b="0" l="0" r="0" t="0"/>
          <a:stretch/>
        </p:blipFill>
        <p:spPr>
          <a:xfrm>
            <a:off x="7162798" y="4507470"/>
            <a:ext cx="1955801" cy="72437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B">
  <p:cSld name="Title Slide B">
    <p:bg>
      <p:bgPr>
        <a:solidFill>
          <a:schemeClr val="dk2"/>
        </a:solidFill>
      </p:bgPr>
    </p:bg>
    <p:spTree>
      <p:nvGrpSpPr>
        <p:cNvPr id="308" name="Shape 308"/>
        <p:cNvGrpSpPr/>
        <p:nvPr/>
      </p:nvGrpSpPr>
      <p:grpSpPr>
        <a:xfrm>
          <a:off x="0" y="0"/>
          <a:ext cx="0" cy="0"/>
          <a:chOff x="0" y="0"/>
          <a:chExt cx="0" cy="0"/>
        </a:xfrm>
      </p:grpSpPr>
      <p:sp>
        <p:nvSpPr>
          <p:cNvPr id="309" name="Google Shape;309;p54"/>
          <p:cNvSpPr txBox="1"/>
          <p:nvPr>
            <p:ph type="ctrTitle"/>
          </p:nvPr>
        </p:nvSpPr>
        <p:spPr>
          <a:xfrm>
            <a:off x="1888836" y="-3043876"/>
            <a:ext cx="5995554" cy="1496291"/>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3600"/>
              <a:buFont typeface="Arial"/>
              <a:buNone/>
              <a:defRPr b="1" sz="36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0" name="Google Shape;310;p54"/>
          <p:cNvSpPr txBox="1"/>
          <p:nvPr>
            <p:ph idx="1" type="subTitle"/>
          </p:nvPr>
        </p:nvSpPr>
        <p:spPr>
          <a:xfrm>
            <a:off x="2332758" y="2988386"/>
            <a:ext cx="4478482" cy="928417"/>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2"/>
              </a:buClr>
              <a:buSzPts val="1800"/>
              <a:buNone/>
              <a:defRPr sz="1800">
                <a:solidFill>
                  <a:schemeClr val="lt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11" name="Google Shape;311;p54"/>
          <p:cNvSpPr txBox="1"/>
          <p:nvPr>
            <p:ph idx="10" type="dt"/>
          </p:nvPr>
        </p:nvSpPr>
        <p:spPr>
          <a:xfrm>
            <a:off x="374073"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2" name="Google Shape;312;p54"/>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chemeClr val="accent1"/>
                </a:solidFill>
                <a:latin typeface="Calibri"/>
                <a:ea typeface="Calibri"/>
                <a:cs typeface="Calibri"/>
                <a:sym typeface="Calibri"/>
              </a:defRPr>
            </a:lvl1pPr>
            <a:lvl2pPr indent="0" lvl="1" marL="0" algn="ctr">
              <a:spcBef>
                <a:spcPts val="0"/>
              </a:spcBef>
              <a:buNone/>
              <a:defRPr b="0" i="0" sz="900" u="none" cap="none" strike="noStrike">
                <a:solidFill>
                  <a:schemeClr val="accent1"/>
                </a:solidFill>
                <a:latin typeface="Calibri"/>
                <a:ea typeface="Calibri"/>
                <a:cs typeface="Calibri"/>
                <a:sym typeface="Calibri"/>
              </a:defRPr>
            </a:lvl2pPr>
            <a:lvl3pPr indent="0" lvl="2" marL="0" algn="ctr">
              <a:spcBef>
                <a:spcPts val="0"/>
              </a:spcBef>
              <a:buNone/>
              <a:defRPr b="0" i="0" sz="900" u="none" cap="none" strike="noStrike">
                <a:solidFill>
                  <a:schemeClr val="accent1"/>
                </a:solidFill>
                <a:latin typeface="Calibri"/>
                <a:ea typeface="Calibri"/>
                <a:cs typeface="Calibri"/>
                <a:sym typeface="Calibri"/>
              </a:defRPr>
            </a:lvl3pPr>
            <a:lvl4pPr indent="0" lvl="3" marL="0" algn="ctr">
              <a:spcBef>
                <a:spcPts val="0"/>
              </a:spcBef>
              <a:buNone/>
              <a:defRPr b="0" i="0" sz="900" u="none" cap="none" strike="noStrike">
                <a:solidFill>
                  <a:schemeClr val="accent1"/>
                </a:solidFill>
                <a:latin typeface="Calibri"/>
                <a:ea typeface="Calibri"/>
                <a:cs typeface="Calibri"/>
                <a:sym typeface="Calibri"/>
              </a:defRPr>
            </a:lvl4pPr>
            <a:lvl5pPr indent="0" lvl="4" marL="0" algn="ctr">
              <a:spcBef>
                <a:spcPts val="0"/>
              </a:spcBef>
              <a:buNone/>
              <a:defRPr b="0" i="0" sz="900" u="none" cap="none" strike="noStrike">
                <a:solidFill>
                  <a:schemeClr val="accent1"/>
                </a:solidFill>
                <a:latin typeface="Calibri"/>
                <a:ea typeface="Calibri"/>
                <a:cs typeface="Calibri"/>
                <a:sym typeface="Calibri"/>
              </a:defRPr>
            </a:lvl5pPr>
            <a:lvl6pPr indent="0" lvl="5" marL="0" algn="ctr">
              <a:spcBef>
                <a:spcPts val="0"/>
              </a:spcBef>
              <a:buNone/>
              <a:defRPr b="0" i="0" sz="900" u="none" cap="none" strike="noStrike">
                <a:solidFill>
                  <a:schemeClr val="accent1"/>
                </a:solidFill>
                <a:latin typeface="Calibri"/>
                <a:ea typeface="Calibri"/>
                <a:cs typeface="Calibri"/>
                <a:sym typeface="Calibri"/>
              </a:defRPr>
            </a:lvl6pPr>
            <a:lvl7pPr indent="0" lvl="6" marL="0" algn="ctr">
              <a:spcBef>
                <a:spcPts val="0"/>
              </a:spcBef>
              <a:buNone/>
              <a:defRPr b="0" i="0" sz="900" u="none" cap="none" strike="noStrike">
                <a:solidFill>
                  <a:schemeClr val="accent1"/>
                </a:solidFill>
                <a:latin typeface="Calibri"/>
                <a:ea typeface="Calibri"/>
                <a:cs typeface="Calibri"/>
                <a:sym typeface="Calibri"/>
              </a:defRPr>
            </a:lvl7pPr>
            <a:lvl8pPr indent="0" lvl="7" marL="0" algn="ctr">
              <a:spcBef>
                <a:spcPts val="0"/>
              </a:spcBef>
              <a:buNone/>
              <a:defRPr b="0" i="0" sz="900" u="none" cap="none" strike="noStrike">
                <a:solidFill>
                  <a:schemeClr val="accent1"/>
                </a:solidFill>
                <a:latin typeface="Calibri"/>
                <a:ea typeface="Calibri"/>
                <a:cs typeface="Calibri"/>
                <a:sym typeface="Calibri"/>
              </a:defRPr>
            </a:lvl8pPr>
            <a:lvl9pPr indent="0" lvl="8" marL="0" algn="ctr">
              <a:spcBef>
                <a:spcPts val="0"/>
              </a:spcBef>
              <a:buNone/>
              <a:defRPr b="0" i="0" sz="900" u="none" cap="none" strike="noStrike">
                <a:solidFill>
                  <a:schemeClr val="accen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10;&#10;Description automatically generated" id="313" name="Google Shape;313;p54"/>
          <p:cNvPicPr preferRelativeResize="0"/>
          <p:nvPr/>
        </p:nvPicPr>
        <p:blipFill rotWithShape="1">
          <a:blip r:embed="rId2">
            <a:alphaModFix/>
          </a:blip>
          <a:srcRect b="23174" l="0" r="0" t="20550"/>
          <a:stretch/>
        </p:blipFill>
        <p:spPr>
          <a:xfrm>
            <a:off x="1888836" y="1689818"/>
            <a:ext cx="5366327" cy="1118497"/>
          </a:xfrm>
          <a:prstGeom prst="rect">
            <a:avLst/>
          </a:prstGeom>
          <a:noFill/>
          <a:ln>
            <a:noFill/>
          </a:ln>
        </p:spPr>
      </p:pic>
      <p:pic>
        <p:nvPicPr>
          <p:cNvPr id="314" name="Google Shape;314;p54"/>
          <p:cNvPicPr preferRelativeResize="0"/>
          <p:nvPr/>
        </p:nvPicPr>
        <p:blipFill rotWithShape="1">
          <a:blip r:embed="rId3">
            <a:alphaModFix/>
          </a:blip>
          <a:srcRect b="0" l="0" r="0" t="0"/>
          <a:stretch/>
        </p:blipFill>
        <p:spPr>
          <a:xfrm>
            <a:off x="5704427" y="3840901"/>
            <a:ext cx="3408579" cy="1530382"/>
          </a:xfrm>
          <a:prstGeom prst="rect">
            <a:avLst/>
          </a:prstGeom>
          <a:noFill/>
          <a:ln>
            <a:noFill/>
          </a:ln>
        </p:spPr>
      </p:pic>
      <p:pic>
        <p:nvPicPr>
          <p:cNvPr id="315" name="Google Shape;315;p54"/>
          <p:cNvPicPr preferRelativeResize="0"/>
          <p:nvPr/>
        </p:nvPicPr>
        <p:blipFill rotWithShape="1">
          <a:blip r:embed="rId3">
            <a:alphaModFix/>
          </a:blip>
          <a:srcRect b="0" l="0" r="0" t="0"/>
          <a:stretch/>
        </p:blipFill>
        <p:spPr>
          <a:xfrm rot="10800000">
            <a:off x="184547" y="-20638"/>
            <a:ext cx="3408579" cy="1530382"/>
          </a:xfrm>
          <a:prstGeom prst="rect">
            <a:avLst/>
          </a:prstGeom>
          <a:noFill/>
          <a:ln>
            <a:noFill/>
          </a:ln>
        </p:spPr>
      </p:pic>
      <p:sp>
        <p:nvSpPr>
          <p:cNvPr id="316" name="Google Shape;316;p54"/>
          <p:cNvSpPr/>
          <p:nvPr/>
        </p:nvSpPr>
        <p:spPr>
          <a:xfrm>
            <a:off x="7255163" y="4540718"/>
            <a:ext cx="1603562" cy="602782"/>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type="obj">
  <p:cSld name="OBJECT">
    <p:spTree>
      <p:nvGrpSpPr>
        <p:cNvPr id="317" name="Shape 317"/>
        <p:cNvGrpSpPr/>
        <p:nvPr/>
      </p:nvGrpSpPr>
      <p:grpSpPr>
        <a:xfrm>
          <a:off x="0" y="0"/>
          <a:ext cx="0" cy="0"/>
          <a:chOff x="0" y="0"/>
          <a:chExt cx="0" cy="0"/>
        </a:xfrm>
      </p:grpSpPr>
      <p:pic>
        <p:nvPicPr>
          <p:cNvPr id="318" name="Google Shape;318;p55"/>
          <p:cNvPicPr preferRelativeResize="0"/>
          <p:nvPr/>
        </p:nvPicPr>
        <p:blipFill rotWithShape="1">
          <a:blip r:embed="rId2">
            <a:alphaModFix/>
          </a:blip>
          <a:srcRect b="56976" l="5154" r="7186" t="6658"/>
          <a:stretch/>
        </p:blipFill>
        <p:spPr>
          <a:xfrm>
            <a:off x="-1" y="0"/>
            <a:ext cx="9144001" cy="2249020"/>
          </a:xfrm>
          <a:prstGeom prst="rect">
            <a:avLst/>
          </a:prstGeom>
          <a:noFill/>
          <a:ln>
            <a:noFill/>
          </a:ln>
        </p:spPr>
      </p:pic>
      <p:pic>
        <p:nvPicPr>
          <p:cNvPr id="319" name="Google Shape;319;p55"/>
          <p:cNvPicPr preferRelativeResize="0"/>
          <p:nvPr/>
        </p:nvPicPr>
        <p:blipFill rotWithShape="1">
          <a:blip r:embed="rId3">
            <a:alphaModFix/>
          </a:blip>
          <a:srcRect b="28606" l="3142" r="3144" t="0"/>
          <a:stretch/>
        </p:blipFill>
        <p:spPr>
          <a:xfrm>
            <a:off x="-1" y="1013333"/>
            <a:ext cx="9144001" cy="4130167"/>
          </a:xfrm>
          <a:prstGeom prst="rect">
            <a:avLst/>
          </a:prstGeom>
          <a:noFill/>
          <a:ln>
            <a:noFill/>
          </a:ln>
        </p:spPr>
      </p:pic>
      <p:sp>
        <p:nvSpPr>
          <p:cNvPr id="320" name="Google Shape;320;p55"/>
          <p:cNvSpPr txBox="1"/>
          <p:nvPr>
            <p:ph type="title"/>
          </p:nvPr>
        </p:nvSpPr>
        <p:spPr>
          <a:xfrm>
            <a:off x="342899" y="274320"/>
            <a:ext cx="8421221" cy="994172"/>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2"/>
              </a:buClr>
              <a:buSzPts val="3300"/>
              <a:buFont typeface="Calibri"/>
              <a:buNone/>
              <a:defRPr b="1">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1" name="Google Shape;321;p55"/>
          <p:cNvSpPr txBox="1"/>
          <p:nvPr>
            <p:ph idx="1" type="body"/>
          </p:nvPr>
        </p:nvSpPr>
        <p:spPr>
          <a:xfrm>
            <a:off x="342900" y="1369219"/>
            <a:ext cx="4104716" cy="326350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2"/>
              </a:buClr>
              <a:buSzPts val="2100"/>
              <a:buFont typeface="Calibri"/>
              <a:buNone/>
              <a:defRPr b="1">
                <a:solidFill>
                  <a:schemeClr val="dk2"/>
                </a:solidFill>
              </a:defRPr>
            </a:lvl1pPr>
            <a:lvl2pPr indent="-342900" lvl="1" marL="914400" algn="l">
              <a:lnSpc>
                <a:spcPct val="90000"/>
              </a:lnSpc>
              <a:spcBef>
                <a:spcPts val="400"/>
              </a:spcBef>
              <a:spcAft>
                <a:spcPts val="0"/>
              </a:spcAft>
              <a:buClr>
                <a:schemeClr val="dk1"/>
              </a:buClr>
              <a:buSzPts val="1800"/>
              <a:buChar char="•"/>
              <a:defRPr/>
            </a:lvl2pPr>
            <a:lvl3pPr indent="-323850" lvl="2" marL="1371600" algn="l">
              <a:lnSpc>
                <a:spcPct val="90000"/>
              </a:lnSpc>
              <a:spcBef>
                <a:spcPts val="400"/>
              </a:spcBef>
              <a:spcAft>
                <a:spcPts val="0"/>
              </a:spcAft>
              <a:buClr>
                <a:schemeClr val="dk1"/>
              </a:buClr>
              <a:buSzPts val="15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2" name="Google Shape;322;p55"/>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3" name="Google Shape;323;p55"/>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324" name="Google Shape;324;p55"/>
          <p:cNvPicPr preferRelativeResize="0"/>
          <p:nvPr/>
        </p:nvPicPr>
        <p:blipFill rotWithShape="1">
          <a:blip r:embed="rId4">
            <a:alphaModFix/>
          </a:blip>
          <a:srcRect b="0" l="0" r="0" t="0"/>
          <a:stretch/>
        </p:blipFill>
        <p:spPr>
          <a:xfrm>
            <a:off x="7017123" y="4507471"/>
            <a:ext cx="1955801" cy="724370"/>
          </a:xfrm>
          <a:prstGeom prst="rect">
            <a:avLst/>
          </a:prstGeom>
          <a:noFill/>
          <a:ln>
            <a:noFill/>
          </a:ln>
        </p:spPr>
      </p:pic>
      <p:sp>
        <p:nvSpPr>
          <p:cNvPr id="325" name="Google Shape;325;p55"/>
          <p:cNvSpPr txBox="1"/>
          <p:nvPr>
            <p:ph idx="2" type="body"/>
          </p:nvPr>
        </p:nvSpPr>
        <p:spPr>
          <a:xfrm>
            <a:off x="4659406" y="1369219"/>
            <a:ext cx="4104716" cy="326350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2"/>
              </a:buClr>
              <a:buSzPts val="2100"/>
              <a:buFont typeface="Calibri"/>
              <a:buNone/>
              <a:defRPr b="1">
                <a:solidFill>
                  <a:schemeClr val="dk2"/>
                </a:solidFill>
              </a:defRPr>
            </a:lvl1pPr>
            <a:lvl2pPr indent="-342900" lvl="1" marL="914400" algn="l">
              <a:lnSpc>
                <a:spcPct val="90000"/>
              </a:lnSpc>
              <a:spcBef>
                <a:spcPts val="400"/>
              </a:spcBef>
              <a:spcAft>
                <a:spcPts val="0"/>
              </a:spcAft>
              <a:buClr>
                <a:schemeClr val="dk1"/>
              </a:buClr>
              <a:buSzPts val="1800"/>
              <a:buChar char="•"/>
              <a:defRPr/>
            </a:lvl2pPr>
            <a:lvl3pPr indent="-323850" lvl="2" marL="1371600" algn="l">
              <a:lnSpc>
                <a:spcPct val="90000"/>
              </a:lnSpc>
              <a:spcBef>
                <a:spcPts val="400"/>
              </a:spcBef>
              <a:spcAft>
                <a:spcPts val="0"/>
              </a:spcAft>
              <a:buClr>
                <a:schemeClr val="dk1"/>
              </a:buClr>
              <a:buSzPts val="15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One column">
    <p:spTree>
      <p:nvGrpSpPr>
        <p:cNvPr id="326" name="Shape 326"/>
        <p:cNvGrpSpPr/>
        <p:nvPr/>
      </p:nvGrpSpPr>
      <p:grpSpPr>
        <a:xfrm>
          <a:off x="0" y="0"/>
          <a:ext cx="0" cy="0"/>
          <a:chOff x="0" y="0"/>
          <a:chExt cx="0" cy="0"/>
        </a:xfrm>
      </p:grpSpPr>
      <p:pic>
        <p:nvPicPr>
          <p:cNvPr id="327" name="Google Shape;327;p56"/>
          <p:cNvPicPr preferRelativeResize="0"/>
          <p:nvPr/>
        </p:nvPicPr>
        <p:blipFill rotWithShape="1">
          <a:blip r:embed="rId2">
            <a:alphaModFix/>
          </a:blip>
          <a:srcRect b="56976" l="5154" r="7186" t="6658"/>
          <a:stretch/>
        </p:blipFill>
        <p:spPr>
          <a:xfrm>
            <a:off x="-1" y="0"/>
            <a:ext cx="9144001" cy="2249020"/>
          </a:xfrm>
          <a:prstGeom prst="rect">
            <a:avLst/>
          </a:prstGeom>
          <a:noFill/>
          <a:ln>
            <a:noFill/>
          </a:ln>
        </p:spPr>
      </p:pic>
      <p:pic>
        <p:nvPicPr>
          <p:cNvPr id="328" name="Google Shape;328;p56"/>
          <p:cNvPicPr preferRelativeResize="0"/>
          <p:nvPr/>
        </p:nvPicPr>
        <p:blipFill rotWithShape="1">
          <a:blip r:embed="rId3">
            <a:alphaModFix/>
          </a:blip>
          <a:srcRect b="28606" l="3142" r="3144" t="0"/>
          <a:stretch/>
        </p:blipFill>
        <p:spPr>
          <a:xfrm>
            <a:off x="-1" y="1013333"/>
            <a:ext cx="9144001" cy="4130167"/>
          </a:xfrm>
          <a:prstGeom prst="rect">
            <a:avLst/>
          </a:prstGeom>
          <a:noFill/>
          <a:ln>
            <a:noFill/>
          </a:ln>
        </p:spPr>
      </p:pic>
      <p:sp>
        <p:nvSpPr>
          <p:cNvPr id="329" name="Google Shape;329;p56"/>
          <p:cNvSpPr txBox="1"/>
          <p:nvPr>
            <p:ph type="title"/>
          </p:nvPr>
        </p:nvSpPr>
        <p:spPr>
          <a:xfrm>
            <a:off x="342899" y="274320"/>
            <a:ext cx="8501903" cy="994172"/>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2"/>
              </a:buClr>
              <a:buSzPts val="3300"/>
              <a:buFont typeface="Calibri"/>
              <a:buNone/>
              <a:defRPr b="1">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0" name="Google Shape;330;p56"/>
          <p:cNvSpPr txBox="1"/>
          <p:nvPr>
            <p:ph idx="1" type="body"/>
          </p:nvPr>
        </p:nvSpPr>
        <p:spPr>
          <a:xfrm>
            <a:off x="342899" y="1369219"/>
            <a:ext cx="8501903" cy="326350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2"/>
              </a:buClr>
              <a:buSzPts val="2100"/>
              <a:buFont typeface="Calibri"/>
              <a:buNone/>
              <a:defRPr>
                <a:solidFill>
                  <a:schemeClr val="dk2"/>
                </a:solidFill>
              </a:defRPr>
            </a:lvl1pPr>
            <a:lvl2pPr indent="-342900" lvl="1" marL="914400" algn="l">
              <a:lnSpc>
                <a:spcPct val="90000"/>
              </a:lnSpc>
              <a:spcBef>
                <a:spcPts val="400"/>
              </a:spcBef>
              <a:spcAft>
                <a:spcPts val="0"/>
              </a:spcAft>
              <a:buClr>
                <a:schemeClr val="dk1"/>
              </a:buClr>
              <a:buSzPts val="1800"/>
              <a:buChar char="•"/>
              <a:defRPr/>
            </a:lvl2pPr>
            <a:lvl3pPr indent="-323850" lvl="2" marL="1371600" algn="l">
              <a:lnSpc>
                <a:spcPct val="90000"/>
              </a:lnSpc>
              <a:spcBef>
                <a:spcPts val="400"/>
              </a:spcBef>
              <a:spcAft>
                <a:spcPts val="0"/>
              </a:spcAft>
              <a:buClr>
                <a:schemeClr val="dk1"/>
              </a:buClr>
              <a:buSzPts val="15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1" name="Google Shape;331;p56"/>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2" name="Google Shape;332;p56"/>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333" name="Google Shape;333;p56"/>
          <p:cNvPicPr preferRelativeResize="0"/>
          <p:nvPr/>
        </p:nvPicPr>
        <p:blipFill rotWithShape="1">
          <a:blip r:embed="rId4">
            <a:alphaModFix/>
          </a:blip>
          <a:srcRect b="0" l="0" r="0" t="0"/>
          <a:stretch/>
        </p:blipFill>
        <p:spPr>
          <a:xfrm>
            <a:off x="7017123" y="4507471"/>
            <a:ext cx="1955801" cy="72437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section content light">
  <p:cSld name="Sidebar/section content light">
    <p:spTree>
      <p:nvGrpSpPr>
        <p:cNvPr id="334" name="Shape 334"/>
        <p:cNvGrpSpPr/>
        <p:nvPr/>
      </p:nvGrpSpPr>
      <p:grpSpPr>
        <a:xfrm>
          <a:off x="0" y="0"/>
          <a:ext cx="0" cy="0"/>
          <a:chOff x="0" y="0"/>
          <a:chExt cx="0" cy="0"/>
        </a:xfrm>
      </p:grpSpPr>
      <p:sp>
        <p:nvSpPr>
          <p:cNvPr id="335" name="Google Shape;335;p57"/>
          <p:cNvSpPr/>
          <p:nvPr/>
        </p:nvSpPr>
        <p:spPr>
          <a:xfrm>
            <a:off x="2125980" y="-44451"/>
            <a:ext cx="7018020" cy="518795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36" name="Google Shape;336;p57"/>
          <p:cNvPicPr preferRelativeResize="0"/>
          <p:nvPr/>
        </p:nvPicPr>
        <p:blipFill rotWithShape="1">
          <a:blip r:embed="rId2">
            <a:alphaModFix/>
          </a:blip>
          <a:srcRect b="0" l="43329" r="0" t="0"/>
          <a:stretch/>
        </p:blipFill>
        <p:spPr>
          <a:xfrm>
            <a:off x="0" y="-44451"/>
            <a:ext cx="2940049" cy="5187950"/>
          </a:xfrm>
          <a:prstGeom prst="rect">
            <a:avLst/>
          </a:prstGeom>
          <a:noFill/>
          <a:ln>
            <a:noFill/>
          </a:ln>
        </p:spPr>
      </p:pic>
      <p:sp>
        <p:nvSpPr>
          <p:cNvPr id="337" name="Google Shape;337;p57"/>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8" name="Google Shape;338;p57"/>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9" name="Google Shape;339;p57"/>
          <p:cNvSpPr txBox="1"/>
          <p:nvPr>
            <p:ph type="title"/>
          </p:nvPr>
        </p:nvSpPr>
        <p:spPr>
          <a:xfrm>
            <a:off x="342900" y="408861"/>
            <a:ext cx="2235200" cy="1585039"/>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2"/>
              </a:buClr>
              <a:buSzPts val="3300"/>
              <a:buFont typeface="Calibri"/>
              <a:buNone/>
              <a:defRPr b="1">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0" name="Google Shape;340;p57"/>
          <p:cNvSpPr txBox="1"/>
          <p:nvPr/>
        </p:nvSpPr>
        <p:spPr>
          <a:xfrm>
            <a:off x="342900" y="2357081"/>
            <a:ext cx="2235200" cy="1585039"/>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lt1"/>
              </a:buClr>
              <a:buSzPts val="1800"/>
              <a:buFont typeface="Calibri"/>
              <a:buNone/>
            </a:pPr>
            <a:r>
              <a:rPr b="1" i="0" lang="en" sz="1800" u="none" cap="none" strike="noStrike">
                <a:solidFill>
                  <a:schemeClr val="lt1"/>
                </a:solidFill>
                <a:latin typeface="Calibri"/>
                <a:ea typeface="Calibri"/>
                <a:cs typeface="Calibri"/>
                <a:sym typeface="Calibri"/>
              </a:rPr>
              <a:t>Click to edit Master title style</a:t>
            </a:r>
            <a:endParaRPr sz="1100"/>
          </a:p>
        </p:txBody>
      </p:sp>
      <p:sp>
        <p:nvSpPr>
          <p:cNvPr id="341" name="Google Shape;341;p57"/>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342" name="Google Shape;342;p57"/>
          <p:cNvPicPr preferRelativeResize="0"/>
          <p:nvPr/>
        </p:nvPicPr>
        <p:blipFill rotWithShape="1">
          <a:blip r:embed="rId3">
            <a:alphaModFix/>
          </a:blip>
          <a:srcRect b="0" l="0" r="0" t="0"/>
          <a:stretch/>
        </p:blipFill>
        <p:spPr>
          <a:xfrm>
            <a:off x="7017123" y="4507471"/>
            <a:ext cx="1955801" cy="72437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content within section dark">
  <p:cSld name="Sidebar/content within section dark">
    <p:spTree>
      <p:nvGrpSpPr>
        <p:cNvPr id="343" name="Shape 343"/>
        <p:cNvGrpSpPr/>
        <p:nvPr/>
      </p:nvGrpSpPr>
      <p:grpSpPr>
        <a:xfrm>
          <a:off x="0" y="0"/>
          <a:ext cx="0" cy="0"/>
          <a:chOff x="0" y="0"/>
          <a:chExt cx="0" cy="0"/>
        </a:xfrm>
      </p:grpSpPr>
      <p:sp>
        <p:nvSpPr>
          <p:cNvPr id="344" name="Google Shape;344;p58"/>
          <p:cNvSpPr/>
          <p:nvPr/>
        </p:nvSpPr>
        <p:spPr>
          <a:xfrm>
            <a:off x="2125980" y="-44451"/>
            <a:ext cx="7018020" cy="518795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45" name="Google Shape;345;p58"/>
          <p:cNvPicPr preferRelativeResize="0"/>
          <p:nvPr/>
        </p:nvPicPr>
        <p:blipFill rotWithShape="1">
          <a:blip r:embed="rId2">
            <a:alphaModFix/>
          </a:blip>
          <a:srcRect b="0" l="43329" r="0" t="0"/>
          <a:stretch/>
        </p:blipFill>
        <p:spPr>
          <a:xfrm>
            <a:off x="0" y="-44451"/>
            <a:ext cx="2940049" cy="5187950"/>
          </a:xfrm>
          <a:prstGeom prst="rect">
            <a:avLst/>
          </a:prstGeom>
          <a:noFill/>
          <a:ln>
            <a:noFill/>
          </a:ln>
        </p:spPr>
      </p:pic>
      <p:sp>
        <p:nvSpPr>
          <p:cNvPr id="346" name="Google Shape;346;p58"/>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7" name="Google Shape;347;p58"/>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8" name="Google Shape;348;p58"/>
          <p:cNvSpPr txBox="1"/>
          <p:nvPr>
            <p:ph type="title"/>
          </p:nvPr>
        </p:nvSpPr>
        <p:spPr>
          <a:xfrm>
            <a:off x="342900" y="408861"/>
            <a:ext cx="2235200" cy="1585039"/>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accent1"/>
              </a:buClr>
              <a:buSzPts val="3300"/>
              <a:buFont typeface="Calibri"/>
              <a:buNone/>
              <a:defRPr b="1">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9" name="Google Shape;349;p58"/>
          <p:cNvSpPr txBox="1"/>
          <p:nvPr>
            <p:ph idx="2" type="body"/>
          </p:nvPr>
        </p:nvSpPr>
        <p:spPr>
          <a:xfrm>
            <a:off x="342900" y="2363192"/>
            <a:ext cx="2330053" cy="1572815"/>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2100"/>
              <a:buFont typeface="Calibri"/>
              <a:buNone/>
              <a:defRPr>
                <a:solidFill>
                  <a:schemeClr val="lt1"/>
                </a:solidFill>
              </a:defRPr>
            </a:lvl1pPr>
            <a:lvl2pPr indent="-228600" lvl="1" marL="914400" algn="l">
              <a:lnSpc>
                <a:spcPct val="90000"/>
              </a:lnSpc>
              <a:spcBef>
                <a:spcPts val="400"/>
              </a:spcBef>
              <a:spcAft>
                <a:spcPts val="0"/>
              </a:spcAft>
              <a:buClr>
                <a:schemeClr val="lt1"/>
              </a:buClr>
              <a:buSzPts val="1800"/>
              <a:buFont typeface="Calibri"/>
              <a:buNone/>
              <a:defRPr>
                <a:solidFill>
                  <a:schemeClr val="lt1"/>
                </a:solidFill>
              </a:defRPr>
            </a:lvl2pPr>
            <a:lvl3pPr indent="-228600" lvl="2" marL="1371600" algn="l">
              <a:lnSpc>
                <a:spcPct val="90000"/>
              </a:lnSpc>
              <a:spcBef>
                <a:spcPts val="400"/>
              </a:spcBef>
              <a:spcAft>
                <a:spcPts val="0"/>
              </a:spcAft>
              <a:buClr>
                <a:schemeClr val="lt1"/>
              </a:buClr>
              <a:buSzPts val="1500"/>
              <a:buFont typeface="Calibri"/>
              <a:buNone/>
              <a:defRPr>
                <a:solidFill>
                  <a:schemeClr val="lt1"/>
                </a:solidFill>
              </a:defRPr>
            </a:lvl3pPr>
            <a:lvl4pPr indent="-228600" lvl="3" marL="1828800" algn="l">
              <a:lnSpc>
                <a:spcPct val="90000"/>
              </a:lnSpc>
              <a:spcBef>
                <a:spcPts val="400"/>
              </a:spcBef>
              <a:spcAft>
                <a:spcPts val="0"/>
              </a:spcAft>
              <a:buClr>
                <a:schemeClr val="lt1"/>
              </a:buClr>
              <a:buSzPts val="1400"/>
              <a:buFont typeface="Calibri"/>
              <a:buNone/>
              <a:defRPr>
                <a:solidFill>
                  <a:schemeClr val="lt1"/>
                </a:solidFill>
              </a:defRPr>
            </a:lvl4pPr>
            <a:lvl5pPr indent="-228600" lvl="4" marL="2286000" algn="l">
              <a:lnSpc>
                <a:spcPct val="90000"/>
              </a:lnSpc>
              <a:spcBef>
                <a:spcPts val="400"/>
              </a:spcBef>
              <a:spcAft>
                <a:spcPts val="0"/>
              </a:spcAft>
              <a:buClr>
                <a:schemeClr val="lt1"/>
              </a:buClr>
              <a:buSzPts val="1400"/>
              <a:buFont typeface="Calibri"/>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0" name="Google Shape;350;p58"/>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351" name="Google Shape;351;p58"/>
          <p:cNvPicPr preferRelativeResize="0"/>
          <p:nvPr/>
        </p:nvPicPr>
        <p:blipFill rotWithShape="1">
          <a:blip r:embed="rId3">
            <a:alphaModFix/>
          </a:blip>
          <a:srcRect b="0" l="0" r="0" t="0"/>
          <a:stretch/>
        </p:blipFill>
        <p:spPr>
          <a:xfrm>
            <a:off x="7017123" y="4507471"/>
            <a:ext cx="1955801" cy="72437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divider or quote" type="secHead">
  <p:cSld name="SECTION_HEADER">
    <p:bg>
      <p:bgPr>
        <a:solidFill>
          <a:schemeClr val="lt2"/>
        </a:solidFill>
      </p:bgPr>
    </p:bg>
    <p:spTree>
      <p:nvGrpSpPr>
        <p:cNvPr id="352" name="Shape 352"/>
        <p:cNvGrpSpPr/>
        <p:nvPr/>
      </p:nvGrpSpPr>
      <p:grpSpPr>
        <a:xfrm>
          <a:off x="0" y="0"/>
          <a:ext cx="0" cy="0"/>
          <a:chOff x="0" y="0"/>
          <a:chExt cx="0" cy="0"/>
        </a:xfrm>
      </p:grpSpPr>
      <p:sp>
        <p:nvSpPr>
          <p:cNvPr id="353" name="Google Shape;353;p59"/>
          <p:cNvSpPr txBox="1"/>
          <p:nvPr>
            <p:ph type="title"/>
          </p:nvPr>
        </p:nvSpPr>
        <p:spPr>
          <a:xfrm>
            <a:off x="342900"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2"/>
              </a:buClr>
              <a:buSzPts val="4500"/>
              <a:buFont typeface="Calibri"/>
              <a:buNone/>
              <a:defRPr sz="45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4" name="Google Shape;354;p59"/>
          <p:cNvSpPr txBox="1"/>
          <p:nvPr>
            <p:ph idx="1" type="body"/>
          </p:nvPr>
        </p:nvSpPr>
        <p:spPr>
          <a:xfrm>
            <a:off x="342900"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800"/>
              <a:buNone/>
              <a:defRPr sz="1800">
                <a:solidFill>
                  <a:schemeClr val="lt1"/>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355" name="Google Shape;355;p59"/>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6" name="Google Shape;356;p59"/>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chemeClr val="lt1"/>
                </a:solidFill>
                <a:latin typeface="Calibri"/>
                <a:ea typeface="Calibri"/>
                <a:cs typeface="Calibri"/>
                <a:sym typeface="Calibri"/>
              </a:defRPr>
            </a:lvl1pPr>
            <a:lvl2pPr indent="0" lvl="1" marL="0" algn="ctr">
              <a:spcBef>
                <a:spcPts val="0"/>
              </a:spcBef>
              <a:buNone/>
              <a:defRPr b="0" i="0" sz="900" u="none" cap="none" strike="noStrike">
                <a:solidFill>
                  <a:schemeClr val="lt1"/>
                </a:solidFill>
                <a:latin typeface="Calibri"/>
                <a:ea typeface="Calibri"/>
                <a:cs typeface="Calibri"/>
                <a:sym typeface="Calibri"/>
              </a:defRPr>
            </a:lvl2pPr>
            <a:lvl3pPr indent="0" lvl="2" marL="0" algn="ctr">
              <a:spcBef>
                <a:spcPts val="0"/>
              </a:spcBef>
              <a:buNone/>
              <a:defRPr b="0" i="0" sz="900" u="none" cap="none" strike="noStrike">
                <a:solidFill>
                  <a:schemeClr val="lt1"/>
                </a:solidFill>
                <a:latin typeface="Calibri"/>
                <a:ea typeface="Calibri"/>
                <a:cs typeface="Calibri"/>
                <a:sym typeface="Calibri"/>
              </a:defRPr>
            </a:lvl3pPr>
            <a:lvl4pPr indent="0" lvl="3" marL="0" algn="ctr">
              <a:spcBef>
                <a:spcPts val="0"/>
              </a:spcBef>
              <a:buNone/>
              <a:defRPr b="0" i="0" sz="900" u="none" cap="none" strike="noStrike">
                <a:solidFill>
                  <a:schemeClr val="lt1"/>
                </a:solidFill>
                <a:latin typeface="Calibri"/>
                <a:ea typeface="Calibri"/>
                <a:cs typeface="Calibri"/>
                <a:sym typeface="Calibri"/>
              </a:defRPr>
            </a:lvl4pPr>
            <a:lvl5pPr indent="0" lvl="4" marL="0" algn="ctr">
              <a:spcBef>
                <a:spcPts val="0"/>
              </a:spcBef>
              <a:buNone/>
              <a:defRPr b="0" i="0" sz="900" u="none" cap="none" strike="noStrike">
                <a:solidFill>
                  <a:schemeClr val="lt1"/>
                </a:solidFill>
                <a:latin typeface="Calibri"/>
                <a:ea typeface="Calibri"/>
                <a:cs typeface="Calibri"/>
                <a:sym typeface="Calibri"/>
              </a:defRPr>
            </a:lvl5pPr>
            <a:lvl6pPr indent="0" lvl="5" marL="0" algn="ctr">
              <a:spcBef>
                <a:spcPts val="0"/>
              </a:spcBef>
              <a:buNone/>
              <a:defRPr b="0" i="0" sz="900" u="none" cap="none" strike="noStrike">
                <a:solidFill>
                  <a:schemeClr val="lt1"/>
                </a:solidFill>
                <a:latin typeface="Calibri"/>
                <a:ea typeface="Calibri"/>
                <a:cs typeface="Calibri"/>
                <a:sym typeface="Calibri"/>
              </a:defRPr>
            </a:lvl6pPr>
            <a:lvl7pPr indent="0" lvl="6" marL="0" algn="ctr">
              <a:spcBef>
                <a:spcPts val="0"/>
              </a:spcBef>
              <a:buNone/>
              <a:defRPr b="0" i="0" sz="900" u="none" cap="none" strike="noStrike">
                <a:solidFill>
                  <a:schemeClr val="lt1"/>
                </a:solidFill>
                <a:latin typeface="Calibri"/>
                <a:ea typeface="Calibri"/>
                <a:cs typeface="Calibri"/>
                <a:sym typeface="Calibri"/>
              </a:defRPr>
            </a:lvl7pPr>
            <a:lvl8pPr indent="0" lvl="7" marL="0" algn="ctr">
              <a:spcBef>
                <a:spcPts val="0"/>
              </a:spcBef>
              <a:buNone/>
              <a:defRPr b="0" i="0" sz="900" u="none" cap="none" strike="noStrike">
                <a:solidFill>
                  <a:schemeClr val="lt1"/>
                </a:solidFill>
                <a:latin typeface="Calibri"/>
                <a:ea typeface="Calibri"/>
                <a:cs typeface="Calibri"/>
                <a:sym typeface="Calibri"/>
              </a:defRPr>
            </a:lvl8pPr>
            <a:lvl9pPr indent="0" lvl="8" marL="0" algn="ctr">
              <a:spcBef>
                <a:spcPts val="0"/>
              </a:spcBef>
              <a:buNone/>
              <a:defRPr b="0" i="0" sz="9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357" name="Google Shape;357;p59"/>
          <p:cNvSpPr/>
          <p:nvPr/>
        </p:nvSpPr>
        <p:spPr>
          <a:xfrm>
            <a:off x="7382435" y="4567238"/>
            <a:ext cx="1594973" cy="576262"/>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Text&#10;&#10;Description automatically generated" id="358" name="Google Shape;358;p59"/>
          <p:cNvPicPr preferRelativeResize="0"/>
          <p:nvPr/>
        </p:nvPicPr>
        <p:blipFill rotWithShape="1">
          <a:blip r:embed="rId2">
            <a:alphaModFix/>
          </a:blip>
          <a:srcRect b="0" l="0" r="0" t="0"/>
          <a:stretch/>
        </p:blipFill>
        <p:spPr>
          <a:xfrm>
            <a:off x="7021604" y="4493183"/>
            <a:ext cx="1955803" cy="724372"/>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
  <p:cSld name="blank B">
    <p:spTree>
      <p:nvGrpSpPr>
        <p:cNvPr id="359" name="Shape 359"/>
        <p:cNvGrpSpPr/>
        <p:nvPr/>
      </p:nvGrpSpPr>
      <p:grpSpPr>
        <a:xfrm>
          <a:off x="0" y="0"/>
          <a:ext cx="0" cy="0"/>
          <a:chOff x="0" y="0"/>
          <a:chExt cx="0" cy="0"/>
        </a:xfrm>
      </p:grpSpPr>
      <p:sp>
        <p:nvSpPr>
          <p:cNvPr id="360" name="Google Shape;360;p60"/>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1" name="Google Shape;361;p60"/>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lain e.g. for large charts" type="titleOnly">
  <p:cSld name="TITLE_ONLY">
    <p:spTree>
      <p:nvGrpSpPr>
        <p:cNvPr id="362" name="Shape 362"/>
        <p:cNvGrpSpPr/>
        <p:nvPr/>
      </p:nvGrpSpPr>
      <p:grpSpPr>
        <a:xfrm>
          <a:off x="0" y="0"/>
          <a:ext cx="0" cy="0"/>
          <a:chOff x="0" y="0"/>
          <a:chExt cx="0" cy="0"/>
        </a:xfrm>
      </p:grpSpPr>
      <p:sp>
        <p:nvSpPr>
          <p:cNvPr id="363" name="Google Shape;363;p61"/>
          <p:cNvSpPr txBox="1"/>
          <p:nvPr>
            <p:ph type="title"/>
          </p:nvPr>
        </p:nvSpPr>
        <p:spPr>
          <a:xfrm>
            <a:off x="342900" y="273844"/>
            <a:ext cx="7886700" cy="994172"/>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2"/>
              </a:buClr>
              <a:buSzPts val="3300"/>
              <a:buFont typeface="Calibri"/>
              <a:buNone/>
              <a:defRPr>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64" name="Google Shape;364;p61"/>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5" name="Google Shape;365;p61"/>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idebar/section content light">
  <p:cSld name="1_Sidebar/section content light">
    <p:spTree>
      <p:nvGrpSpPr>
        <p:cNvPr id="372" name="Shape 372"/>
        <p:cNvGrpSpPr/>
        <p:nvPr/>
      </p:nvGrpSpPr>
      <p:grpSpPr>
        <a:xfrm>
          <a:off x="0" y="0"/>
          <a:ext cx="0" cy="0"/>
          <a:chOff x="0" y="0"/>
          <a:chExt cx="0" cy="0"/>
        </a:xfrm>
      </p:grpSpPr>
      <p:sp>
        <p:nvSpPr>
          <p:cNvPr id="373" name="Google Shape;373;p63"/>
          <p:cNvSpPr/>
          <p:nvPr/>
        </p:nvSpPr>
        <p:spPr>
          <a:xfrm>
            <a:off x="2125980" y="-44451"/>
            <a:ext cx="7018020" cy="518795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74" name="Google Shape;374;p63"/>
          <p:cNvPicPr preferRelativeResize="0"/>
          <p:nvPr/>
        </p:nvPicPr>
        <p:blipFill rotWithShape="1">
          <a:blip r:embed="rId2">
            <a:alphaModFix/>
          </a:blip>
          <a:srcRect b="0" l="43329" r="0" t="0"/>
          <a:stretch/>
        </p:blipFill>
        <p:spPr>
          <a:xfrm>
            <a:off x="0" y="-44451"/>
            <a:ext cx="2940049" cy="5187950"/>
          </a:xfrm>
          <a:prstGeom prst="rect">
            <a:avLst/>
          </a:prstGeom>
          <a:noFill/>
          <a:ln>
            <a:noFill/>
          </a:ln>
        </p:spPr>
      </p:pic>
      <p:sp>
        <p:nvSpPr>
          <p:cNvPr id="375" name="Google Shape;375;p63"/>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6" name="Google Shape;376;p63"/>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7" name="Google Shape;377;p63"/>
          <p:cNvSpPr txBox="1"/>
          <p:nvPr>
            <p:ph type="title"/>
          </p:nvPr>
        </p:nvSpPr>
        <p:spPr>
          <a:xfrm>
            <a:off x="342900" y="408861"/>
            <a:ext cx="2235200" cy="1585039"/>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2"/>
              </a:buClr>
              <a:buSzPts val="3300"/>
              <a:buFont typeface="Calibri"/>
              <a:buNone/>
              <a:defRPr b="1">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8" name="Google Shape;378;p63"/>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379" name="Google Shape;379;p63"/>
          <p:cNvPicPr preferRelativeResize="0"/>
          <p:nvPr/>
        </p:nvPicPr>
        <p:blipFill rotWithShape="1">
          <a:blip r:embed="rId3">
            <a:alphaModFix/>
          </a:blip>
          <a:srcRect b="0" l="0" r="0" t="0"/>
          <a:stretch/>
        </p:blipFill>
        <p:spPr>
          <a:xfrm>
            <a:off x="7017123" y="4507471"/>
            <a:ext cx="1955800" cy="72437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section content light">
  <p:cSld name="Sidebar/section content light">
    <p:spTree>
      <p:nvGrpSpPr>
        <p:cNvPr id="380" name="Shape 380"/>
        <p:cNvGrpSpPr/>
        <p:nvPr/>
      </p:nvGrpSpPr>
      <p:grpSpPr>
        <a:xfrm>
          <a:off x="0" y="0"/>
          <a:ext cx="0" cy="0"/>
          <a:chOff x="0" y="0"/>
          <a:chExt cx="0" cy="0"/>
        </a:xfrm>
      </p:grpSpPr>
      <p:sp>
        <p:nvSpPr>
          <p:cNvPr id="381" name="Google Shape;381;p64"/>
          <p:cNvSpPr/>
          <p:nvPr/>
        </p:nvSpPr>
        <p:spPr>
          <a:xfrm>
            <a:off x="2125980" y="-44451"/>
            <a:ext cx="7018020" cy="518795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82" name="Google Shape;382;p64"/>
          <p:cNvPicPr preferRelativeResize="0"/>
          <p:nvPr/>
        </p:nvPicPr>
        <p:blipFill rotWithShape="1">
          <a:blip r:embed="rId2">
            <a:alphaModFix/>
          </a:blip>
          <a:srcRect b="0" l="43329" r="0" t="0"/>
          <a:stretch/>
        </p:blipFill>
        <p:spPr>
          <a:xfrm>
            <a:off x="0" y="-44451"/>
            <a:ext cx="2940049" cy="5187950"/>
          </a:xfrm>
          <a:prstGeom prst="rect">
            <a:avLst/>
          </a:prstGeom>
          <a:noFill/>
          <a:ln>
            <a:noFill/>
          </a:ln>
        </p:spPr>
      </p:pic>
      <p:sp>
        <p:nvSpPr>
          <p:cNvPr id="383" name="Google Shape;383;p64"/>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4" name="Google Shape;384;p64"/>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5" name="Google Shape;385;p64"/>
          <p:cNvSpPr txBox="1"/>
          <p:nvPr>
            <p:ph type="title"/>
          </p:nvPr>
        </p:nvSpPr>
        <p:spPr>
          <a:xfrm>
            <a:off x="342900" y="408861"/>
            <a:ext cx="2235200" cy="1585039"/>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2"/>
              </a:buClr>
              <a:buSzPts val="3300"/>
              <a:buFont typeface="Calibri"/>
              <a:buNone/>
              <a:defRPr b="1">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6" name="Google Shape;386;p64"/>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387" name="Google Shape;387;p64"/>
          <p:cNvPicPr preferRelativeResize="0"/>
          <p:nvPr/>
        </p:nvPicPr>
        <p:blipFill rotWithShape="1">
          <a:blip r:embed="rId3">
            <a:alphaModFix/>
          </a:blip>
          <a:srcRect b="0" l="0" r="0" t="0"/>
          <a:stretch/>
        </p:blipFill>
        <p:spPr>
          <a:xfrm>
            <a:off x="7017123" y="4507471"/>
            <a:ext cx="1955800" cy="72437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idebar/section content light">
  <p:cSld name="4_Sidebar/section content light">
    <p:spTree>
      <p:nvGrpSpPr>
        <p:cNvPr id="388" name="Shape 388"/>
        <p:cNvGrpSpPr/>
        <p:nvPr/>
      </p:nvGrpSpPr>
      <p:grpSpPr>
        <a:xfrm>
          <a:off x="0" y="0"/>
          <a:ext cx="0" cy="0"/>
          <a:chOff x="0" y="0"/>
          <a:chExt cx="0" cy="0"/>
        </a:xfrm>
      </p:grpSpPr>
      <p:sp>
        <p:nvSpPr>
          <p:cNvPr id="389" name="Google Shape;389;p65"/>
          <p:cNvSpPr/>
          <p:nvPr/>
        </p:nvSpPr>
        <p:spPr>
          <a:xfrm>
            <a:off x="2125980" y="-44451"/>
            <a:ext cx="7018020" cy="518795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90" name="Google Shape;390;p65"/>
          <p:cNvPicPr preferRelativeResize="0"/>
          <p:nvPr/>
        </p:nvPicPr>
        <p:blipFill rotWithShape="1">
          <a:blip r:embed="rId2">
            <a:alphaModFix/>
          </a:blip>
          <a:srcRect b="0" l="43329" r="0" t="0"/>
          <a:stretch/>
        </p:blipFill>
        <p:spPr>
          <a:xfrm>
            <a:off x="0" y="-44451"/>
            <a:ext cx="2940049" cy="5187950"/>
          </a:xfrm>
          <a:prstGeom prst="rect">
            <a:avLst/>
          </a:prstGeom>
          <a:noFill/>
          <a:ln>
            <a:noFill/>
          </a:ln>
        </p:spPr>
      </p:pic>
      <p:sp>
        <p:nvSpPr>
          <p:cNvPr id="391" name="Google Shape;391;p65"/>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2" name="Google Shape;392;p65"/>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3" name="Google Shape;393;p65"/>
          <p:cNvSpPr txBox="1"/>
          <p:nvPr>
            <p:ph type="title"/>
          </p:nvPr>
        </p:nvSpPr>
        <p:spPr>
          <a:xfrm>
            <a:off x="342900" y="408861"/>
            <a:ext cx="2235200" cy="1585039"/>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accent2"/>
              </a:buClr>
              <a:buSzPts val="3300"/>
              <a:buFont typeface="Calibri"/>
              <a:buNone/>
              <a:defRPr b="1">
                <a:solidFill>
                  <a:schemeClr val="accen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4" name="Google Shape;394;p65"/>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395" name="Google Shape;395;p65"/>
          <p:cNvPicPr preferRelativeResize="0"/>
          <p:nvPr/>
        </p:nvPicPr>
        <p:blipFill rotWithShape="1">
          <a:blip r:embed="rId3">
            <a:alphaModFix/>
          </a:blip>
          <a:srcRect b="0" l="0" r="0" t="0"/>
          <a:stretch/>
        </p:blipFill>
        <p:spPr>
          <a:xfrm>
            <a:off x="7017123" y="4507471"/>
            <a:ext cx="1955800" cy="72437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content within section dark">
  <p:cSld name="Sidebar/content within section dark">
    <p:spTree>
      <p:nvGrpSpPr>
        <p:cNvPr id="396" name="Shape 396"/>
        <p:cNvGrpSpPr/>
        <p:nvPr/>
      </p:nvGrpSpPr>
      <p:grpSpPr>
        <a:xfrm>
          <a:off x="0" y="0"/>
          <a:ext cx="0" cy="0"/>
          <a:chOff x="0" y="0"/>
          <a:chExt cx="0" cy="0"/>
        </a:xfrm>
      </p:grpSpPr>
      <p:sp>
        <p:nvSpPr>
          <p:cNvPr id="397" name="Google Shape;397;p66"/>
          <p:cNvSpPr/>
          <p:nvPr/>
        </p:nvSpPr>
        <p:spPr>
          <a:xfrm>
            <a:off x="2125980" y="-44451"/>
            <a:ext cx="7018020" cy="518795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98" name="Google Shape;398;p66"/>
          <p:cNvPicPr preferRelativeResize="0"/>
          <p:nvPr/>
        </p:nvPicPr>
        <p:blipFill rotWithShape="1">
          <a:blip r:embed="rId2">
            <a:alphaModFix/>
          </a:blip>
          <a:srcRect b="0" l="43329" r="0" t="0"/>
          <a:stretch/>
        </p:blipFill>
        <p:spPr>
          <a:xfrm>
            <a:off x="0" y="-44451"/>
            <a:ext cx="2940049" cy="5187950"/>
          </a:xfrm>
          <a:prstGeom prst="rect">
            <a:avLst/>
          </a:prstGeom>
          <a:noFill/>
          <a:ln>
            <a:noFill/>
          </a:ln>
        </p:spPr>
      </p:pic>
      <p:sp>
        <p:nvSpPr>
          <p:cNvPr id="399" name="Google Shape;399;p66"/>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0" name="Google Shape;400;p66"/>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1" name="Google Shape;401;p66"/>
          <p:cNvSpPr txBox="1"/>
          <p:nvPr>
            <p:ph type="title"/>
          </p:nvPr>
        </p:nvSpPr>
        <p:spPr>
          <a:xfrm>
            <a:off x="342900" y="408861"/>
            <a:ext cx="2235200" cy="1585039"/>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accent1"/>
              </a:buClr>
              <a:buSzPts val="3300"/>
              <a:buFont typeface="Calibri"/>
              <a:buNone/>
              <a:defRPr b="1">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2" name="Google Shape;402;p66"/>
          <p:cNvSpPr txBox="1"/>
          <p:nvPr>
            <p:ph idx="2" type="body"/>
          </p:nvPr>
        </p:nvSpPr>
        <p:spPr>
          <a:xfrm>
            <a:off x="342900" y="2363192"/>
            <a:ext cx="2330053" cy="1572815"/>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2100"/>
              <a:buFont typeface="Calibri"/>
              <a:buNone/>
              <a:defRPr>
                <a:solidFill>
                  <a:schemeClr val="lt1"/>
                </a:solidFill>
              </a:defRPr>
            </a:lvl1pPr>
            <a:lvl2pPr indent="-228600" lvl="1" marL="914400" algn="l">
              <a:lnSpc>
                <a:spcPct val="90000"/>
              </a:lnSpc>
              <a:spcBef>
                <a:spcPts val="400"/>
              </a:spcBef>
              <a:spcAft>
                <a:spcPts val="0"/>
              </a:spcAft>
              <a:buClr>
                <a:schemeClr val="lt1"/>
              </a:buClr>
              <a:buSzPts val="1800"/>
              <a:buFont typeface="Calibri"/>
              <a:buNone/>
              <a:defRPr>
                <a:solidFill>
                  <a:schemeClr val="lt1"/>
                </a:solidFill>
              </a:defRPr>
            </a:lvl2pPr>
            <a:lvl3pPr indent="-228600" lvl="2" marL="1371600" algn="l">
              <a:lnSpc>
                <a:spcPct val="90000"/>
              </a:lnSpc>
              <a:spcBef>
                <a:spcPts val="400"/>
              </a:spcBef>
              <a:spcAft>
                <a:spcPts val="0"/>
              </a:spcAft>
              <a:buClr>
                <a:schemeClr val="lt1"/>
              </a:buClr>
              <a:buSzPts val="1500"/>
              <a:buFont typeface="Calibri"/>
              <a:buNone/>
              <a:defRPr>
                <a:solidFill>
                  <a:schemeClr val="lt1"/>
                </a:solidFill>
              </a:defRPr>
            </a:lvl3pPr>
            <a:lvl4pPr indent="-228600" lvl="3" marL="1828800" algn="l">
              <a:lnSpc>
                <a:spcPct val="90000"/>
              </a:lnSpc>
              <a:spcBef>
                <a:spcPts val="400"/>
              </a:spcBef>
              <a:spcAft>
                <a:spcPts val="0"/>
              </a:spcAft>
              <a:buClr>
                <a:schemeClr val="lt1"/>
              </a:buClr>
              <a:buSzPts val="1400"/>
              <a:buFont typeface="Calibri"/>
              <a:buNone/>
              <a:defRPr>
                <a:solidFill>
                  <a:schemeClr val="lt1"/>
                </a:solidFill>
              </a:defRPr>
            </a:lvl4pPr>
            <a:lvl5pPr indent="-228600" lvl="4" marL="2286000" algn="l">
              <a:lnSpc>
                <a:spcPct val="90000"/>
              </a:lnSpc>
              <a:spcBef>
                <a:spcPts val="400"/>
              </a:spcBef>
              <a:spcAft>
                <a:spcPts val="0"/>
              </a:spcAft>
              <a:buClr>
                <a:schemeClr val="lt1"/>
              </a:buClr>
              <a:buSzPts val="1400"/>
              <a:buFont typeface="Calibri"/>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3" name="Google Shape;403;p66"/>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404" name="Google Shape;404;p66"/>
          <p:cNvPicPr preferRelativeResize="0"/>
          <p:nvPr/>
        </p:nvPicPr>
        <p:blipFill rotWithShape="1">
          <a:blip r:embed="rId3">
            <a:alphaModFix/>
          </a:blip>
          <a:srcRect b="0" l="0" r="0" t="0"/>
          <a:stretch/>
        </p:blipFill>
        <p:spPr>
          <a:xfrm>
            <a:off x="7017123" y="4507471"/>
            <a:ext cx="1955800" cy="72437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idebar/section content light">
  <p:cSld name="2_Sidebar/section content light">
    <p:spTree>
      <p:nvGrpSpPr>
        <p:cNvPr id="405" name="Shape 405"/>
        <p:cNvGrpSpPr/>
        <p:nvPr/>
      </p:nvGrpSpPr>
      <p:grpSpPr>
        <a:xfrm>
          <a:off x="0" y="0"/>
          <a:ext cx="0" cy="0"/>
          <a:chOff x="0" y="0"/>
          <a:chExt cx="0" cy="0"/>
        </a:xfrm>
      </p:grpSpPr>
      <p:sp>
        <p:nvSpPr>
          <p:cNvPr id="406" name="Google Shape;406;p67"/>
          <p:cNvSpPr/>
          <p:nvPr/>
        </p:nvSpPr>
        <p:spPr>
          <a:xfrm>
            <a:off x="2125980" y="-44451"/>
            <a:ext cx="7018020" cy="518795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407" name="Google Shape;407;p67"/>
          <p:cNvPicPr preferRelativeResize="0"/>
          <p:nvPr/>
        </p:nvPicPr>
        <p:blipFill rotWithShape="1">
          <a:blip r:embed="rId2">
            <a:alphaModFix/>
          </a:blip>
          <a:srcRect b="0" l="43329" r="0" t="0"/>
          <a:stretch/>
        </p:blipFill>
        <p:spPr>
          <a:xfrm>
            <a:off x="0" y="-44451"/>
            <a:ext cx="2940049" cy="5187950"/>
          </a:xfrm>
          <a:prstGeom prst="rect">
            <a:avLst/>
          </a:prstGeom>
          <a:noFill/>
          <a:ln>
            <a:noFill/>
          </a:ln>
        </p:spPr>
      </p:pic>
      <p:sp>
        <p:nvSpPr>
          <p:cNvPr id="408" name="Google Shape;408;p67"/>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9" name="Google Shape;409;p67"/>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0" name="Google Shape;410;p67"/>
          <p:cNvSpPr txBox="1"/>
          <p:nvPr>
            <p:ph type="title"/>
          </p:nvPr>
        </p:nvSpPr>
        <p:spPr>
          <a:xfrm>
            <a:off x="342900" y="408861"/>
            <a:ext cx="2235200" cy="1585039"/>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2"/>
              </a:buClr>
              <a:buSzPts val="3300"/>
              <a:buFont typeface="Calibri"/>
              <a:buNone/>
              <a:defRPr b="1">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11" name="Google Shape;411;p67"/>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412" name="Google Shape;412;p67"/>
          <p:cNvPicPr preferRelativeResize="0"/>
          <p:nvPr/>
        </p:nvPicPr>
        <p:blipFill rotWithShape="1">
          <a:blip r:embed="rId3">
            <a:alphaModFix/>
          </a:blip>
          <a:srcRect b="0" l="0" r="0" t="0"/>
          <a:stretch/>
        </p:blipFill>
        <p:spPr>
          <a:xfrm>
            <a:off x="7017123" y="4507471"/>
            <a:ext cx="1955800" cy="72437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 type="title">
  <p:cSld name="TITLE">
    <p:bg>
      <p:bgPr>
        <a:solidFill>
          <a:schemeClr val="dk2"/>
        </a:solidFill>
      </p:bgPr>
    </p:bg>
    <p:spTree>
      <p:nvGrpSpPr>
        <p:cNvPr id="413" name="Shape 413"/>
        <p:cNvGrpSpPr/>
        <p:nvPr/>
      </p:nvGrpSpPr>
      <p:grpSpPr>
        <a:xfrm>
          <a:off x="0" y="0"/>
          <a:ext cx="0" cy="0"/>
          <a:chOff x="0" y="0"/>
          <a:chExt cx="0" cy="0"/>
        </a:xfrm>
      </p:grpSpPr>
      <p:sp>
        <p:nvSpPr>
          <p:cNvPr id="414" name="Google Shape;414;p68"/>
          <p:cNvSpPr txBox="1"/>
          <p:nvPr>
            <p:ph type="ctrTitle"/>
          </p:nvPr>
        </p:nvSpPr>
        <p:spPr>
          <a:xfrm>
            <a:off x="374073" y="1963882"/>
            <a:ext cx="5995554" cy="1496291"/>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3600"/>
              <a:buFont typeface="Arial"/>
              <a:buNone/>
              <a:defRPr b="1" sz="36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15" name="Google Shape;415;p68"/>
          <p:cNvSpPr txBox="1"/>
          <p:nvPr>
            <p:ph idx="1" type="subTitle"/>
          </p:nvPr>
        </p:nvSpPr>
        <p:spPr>
          <a:xfrm>
            <a:off x="374073" y="3612301"/>
            <a:ext cx="4478482" cy="928417"/>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lt2"/>
              </a:buClr>
              <a:buSzPts val="1800"/>
              <a:buNone/>
              <a:defRPr sz="1800">
                <a:solidFill>
                  <a:schemeClr val="lt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16" name="Google Shape;416;p68"/>
          <p:cNvSpPr txBox="1"/>
          <p:nvPr>
            <p:ph idx="10" type="dt"/>
          </p:nvPr>
        </p:nvSpPr>
        <p:spPr>
          <a:xfrm>
            <a:off x="374073"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7" name="Google Shape;417;p68"/>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chemeClr val="accent1"/>
                </a:solidFill>
                <a:latin typeface="Calibri"/>
                <a:ea typeface="Calibri"/>
                <a:cs typeface="Calibri"/>
                <a:sym typeface="Calibri"/>
              </a:defRPr>
            </a:lvl1pPr>
            <a:lvl2pPr indent="0" lvl="1" marL="0" algn="ctr">
              <a:spcBef>
                <a:spcPts val="0"/>
              </a:spcBef>
              <a:buNone/>
              <a:defRPr b="0" i="0" sz="900" u="none" cap="none" strike="noStrike">
                <a:solidFill>
                  <a:schemeClr val="accent1"/>
                </a:solidFill>
                <a:latin typeface="Calibri"/>
                <a:ea typeface="Calibri"/>
                <a:cs typeface="Calibri"/>
                <a:sym typeface="Calibri"/>
              </a:defRPr>
            </a:lvl2pPr>
            <a:lvl3pPr indent="0" lvl="2" marL="0" algn="ctr">
              <a:spcBef>
                <a:spcPts val="0"/>
              </a:spcBef>
              <a:buNone/>
              <a:defRPr b="0" i="0" sz="900" u="none" cap="none" strike="noStrike">
                <a:solidFill>
                  <a:schemeClr val="accent1"/>
                </a:solidFill>
                <a:latin typeface="Calibri"/>
                <a:ea typeface="Calibri"/>
                <a:cs typeface="Calibri"/>
                <a:sym typeface="Calibri"/>
              </a:defRPr>
            </a:lvl3pPr>
            <a:lvl4pPr indent="0" lvl="3" marL="0" algn="ctr">
              <a:spcBef>
                <a:spcPts val="0"/>
              </a:spcBef>
              <a:buNone/>
              <a:defRPr b="0" i="0" sz="900" u="none" cap="none" strike="noStrike">
                <a:solidFill>
                  <a:schemeClr val="accent1"/>
                </a:solidFill>
                <a:latin typeface="Calibri"/>
                <a:ea typeface="Calibri"/>
                <a:cs typeface="Calibri"/>
                <a:sym typeface="Calibri"/>
              </a:defRPr>
            </a:lvl4pPr>
            <a:lvl5pPr indent="0" lvl="4" marL="0" algn="ctr">
              <a:spcBef>
                <a:spcPts val="0"/>
              </a:spcBef>
              <a:buNone/>
              <a:defRPr b="0" i="0" sz="900" u="none" cap="none" strike="noStrike">
                <a:solidFill>
                  <a:schemeClr val="accent1"/>
                </a:solidFill>
                <a:latin typeface="Calibri"/>
                <a:ea typeface="Calibri"/>
                <a:cs typeface="Calibri"/>
                <a:sym typeface="Calibri"/>
              </a:defRPr>
            </a:lvl5pPr>
            <a:lvl6pPr indent="0" lvl="5" marL="0" algn="ctr">
              <a:spcBef>
                <a:spcPts val="0"/>
              </a:spcBef>
              <a:buNone/>
              <a:defRPr b="0" i="0" sz="900" u="none" cap="none" strike="noStrike">
                <a:solidFill>
                  <a:schemeClr val="accent1"/>
                </a:solidFill>
                <a:latin typeface="Calibri"/>
                <a:ea typeface="Calibri"/>
                <a:cs typeface="Calibri"/>
                <a:sym typeface="Calibri"/>
              </a:defRPr>
            </a:lvl6pPr>
            <a:lvl7pPr indent="0" lvl="6" marL="0" algn="ctr">
              <a:spcBef>
                <a:spcPts val="0"/>
              </a:spcBef>
              <a:buNone/>
              <a:defRPr b="0" i="0" sz="900" u="none" cap="none" strike="noStrike">
                <a:solidFill>
                  <a:schemeClr val="accent1"/>
                </a:solidFill>
                <a:latin typeface="Calibri"/>
                <a:ea typeface="Calibri"/>
                <a:cs typeface="Calibri"/>
                <a:sym typeface="Calibri"/>
              </a:defRPr>
            </a:lvl7pPr>
            <a:lvl8pPr indent="0" lvl="7" marL="0" algn="ctr">
              <a:spcBef>
                <a:spcPts val="0"/>
              </a:spcBef>
              <a:buNone/>
              <a:defRPr b="0" i="0" sz="900" u="none" cap="none" strike="noStrike">
                <a:solidFill>
                  <a:schemeClr val="accent1"/>
                </a:solidFill>
                <a:latin typeface="Calibri"/>
                <a:ea typeface="Calibri"/>
                <a:cs typeface="Calibri"/>
                <a:sym typeface="Calibri"/>
              </a:defRPr>
            </a:lvl8pPr>
            <a:lvl9pPr indent="0" lvl="8" marL="0" algn="ctr">
              <a:spcBef>
                <a:spcPts val="0"/>
              </a:spcBef>
              <a:buNone/>
              <a:defRPr b="0" i="0" sz="900" u="none" cap="none" strike="noStrike">
                <a:solidFill>
                  <a:schemeClr val="accen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10;&#10;Description automatically generated" id="418" name="Google Shape;418;p68"/>
          <p:cNvPicPr preferRelativeResize="0"/>
          <p:nvPr/>
        </p:nvPicPr>
        <p:blipFill rotWithShape="1">
          <a:blip r:embed="rId2">
            <a:alphaModFix/>
          </a:blip>
          <a:srcRect b="0" l="0" r="0" t="0"/>
          <a:stretch/>
        </p:blipFill>
        <p:spPr>
          <a:xfrm>
            <a:off x="-197427" y="0"/>
            <a:ext cx="4769427" cy="1766455"/>
          </a:xfrm>
          <a:prstGeom prst="rect">
            <a:avLst/>
          </a:prstGeom>
          <a:noFill/>
          <a:ln>
            <a:noFill/>
          </a:ln>
        </p:spPr>
      </p:pic>
      <p:pic>
        <p:nvPicPr>
          <p:cNvPr descr="A picture containing person, outdoor, crowd&#10;&#10;Description automatically generated" id="419" name="Google Shape;419;p68"/>
          <p:cNvPicPr preferRelativeResize="0"/>
          <p:nvPr/>
        </p:nvPicPr>
        <p:blipFill rotWithShape="1">
          <a:blip r:embed="rId3">
            <a:alphaModFix/>
          </a:blip>
          <a:srcRect b="0" l="0" r="0" t="0"/>
          <a:stretch/>
        </p:blipFill>
        <p:spPr>
          <a:xfrm>
            <a:off x="5361709" y="0"/>
            <a:ext cx="3683144" cy="2022908"/>
          </a:xfrm>
          <a:prstGeom prst="rect">
            <a:avLst/>
          </a:prstGeom>
          <a:noFill/>
          <a:ln>
            <a:noFill/>
          </a:ln>
        </p:spPr>
      </p:pic>
      <p:pic>
        <p:nvPicPr>
          <p:cNvPr id="420" name="Google Shape;420;p68"/>
          <p:cNvPicPr preferRelativeResize="0"/>
          <p:nvPr/>
        </p:nvPicPr>
        <p:blipFill rotWithShape="1">
          <a:blip r:embed="rId4">
            <a:alphaModFix/>
          </a:blip>
          <a:srcRect b="0" l="0" r="0" t="0"/>
          <a:stretch/>
        </p:blipFill>
        <p:spPr>
          <a:xfrm>
            <a:off x="5522770" y="3612301"/>
            <a:ext cx="3408579" cy="1530382"/>
          </a:xfrm>
          <a:prstGeom prst="rect">
            <a:avLst/>
          </a:prstGeom>
          <a:noFill/>
          <a:ln>
            <a:noFill/>
          </a:ln>
        </p:spPr>
      </p:pic>
      <p:sp>
        <p:nvSpPr>
          <p:cNvPr id="421" name="Google Shape;421;p68"/>
          <p:cNvSpPr/>
          <p:nvPr/>
        </p:nvSpPr>
        <p:spPr>
          <a:xfrm>
            <a:off x="7079876" y="4540718"/>
            <a:ext cx="1603562" cy="602782"/>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B">
  <p:cSld name="Title Slide B">
    <p:bg>
      <p:bgPr>
        <a:solidFill>
          <a:schemeClr val="dk2"/>
        </a:solidFill>
      </p:bgPr>
    </p:bg>
    <p:spTree>
      <p:nvGrpSpPr>
        <p:cNvPr id="422" name="Shape 422"/>
        <p:cNvGrpSpPr/>
        <p:nvPr/>
      </p:nvGrpSpPr>
      <p:grpSpPr>
        <a:xfrm>
          <a:off x="0" y="0"/>
          <a:ext cx="0" cy="0"/>
          <a:chOff x="0" y="0"/>
          <a:chExt cx="0" cy="0"/>
        </a:xfrm>
      </p:grpSpPr>
      <p:sp>
        <p:nvSpPr>
          <p:cNvPr id="423" name="Google Shape;423;p69"/>
          <p:cNvSpPr txBox="1"/>
          <p:nvPr>
            <p:ph type="ctrTitle"/>
          </p:nvPr>
        </p:nvSpPr>
        <p:spPr>
          <a:xfrm>
            <a:off x="1888836" y="-3043876"/>
            <a:ext cx="5995554" cy="1496291"/>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3600"/>
              <a:buFont typeface="Arial"/>
              <a:buNone/>
              <a:defRPr b="1" sz="36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24" name="Google Shape;424;p69"/>
          <p:cNvSpPr txBox="1"/>
          <p:nvPr>
            <p:ph idx="1" type="subTitle"/>
          </p:nvPr>
        </p:nvSpPr>
        <p:spPr>
          <a:xfrm>
            <a:off x="2332758" y="2988386"/>
            <a:ext cx="4478482" cy="928417"/>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2"/>
              </a:buClr>
              <a:buSzPts val="1800"/>
              <a:buNone/>
              <a:defRPr sz="1800">
                <a:solidFill>
                  <a:schemeClr val="lt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25" name="Google Shape;425;p69"/>
          <p:cNvSpPr txBox="1"/>
          <p:nvPr>
            <p:ph idx="10" type="dt"/>
          </p:nvPr>
        </p:nvSpPr>
        <p:spPr>
          <a:xfrm>
            <a:off x="374073"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6" name="Google Shape;426;p69"/>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chemeClr val="accent1"/>
                </a:solidFill>
                <a:latin typeface="Calibri"/>
                <a:ea typeface="Calibri"/>
                <a:cs typeface="Calibri"/>
                <a:sym typeface="Calibri"/>
              </a:defRPr>
            </a:lvl1pPr>
            <a:lvl2pPr indent="0" lvl="1" marL="0" algn="ctr">
              <a:spcBef>
                <a:spcPts val="0"/>
              </a:spcBef>
              <a:buNone/>
              <a:defRPr b="0" i="0" sz="900" u="none" cap="none" strike="noStrike">
                <a:solidFill>
                  <a:schemeClr val="accent1"/>
                </a:solidFill>
                <a:latin typeface="Calibri"/>
                <a:ea typeface="Calibri"/>
                <a:cs typeface="Calibri"/>
                <a:sym typeface="Calibri"/>
              </a:defRPr>
            </a:lvl2pPr>
            <a:lvl3pPr indent="0" lvl="2" marL="0" algn="ctr">
              <a:spcBef>
                <a:spcPts val="0"/>
              </a:spcBef>
              <a:buNone/>
              <a:defRPr b="0" i="0" sz="900" u="none" cap="none" strike="noStrike">
                <a:solidFill>
                  <a:schemeClr val="accent1"/>
                </a:solidFill>
                <a:latin typeface="Calibri"/>
                <a:ea typeface="Calibri"/>
                <a:cs typeface="Calibri"/>
                <a:sym typeface="Calibri"/>
              </a:defRPr>
            </a:lvl3pPr>
            <a:lvl4pPr indent="0" lvl="3" marL="0" algn="ctr">
              <a:spcBef>
                <a:spcPts val="0"/>
              </a:spcBef>
              <a:buNone/>
              <a:defRPr b="0" i="0" sz="900" u="none" cap="none" strike="noStrike">
                <a:solidFill>
                  <a:schemeClr val="accent1"/>
                </a:solidFill>
                <a:latin typeface="Calibri"/>
                <a:ea typeface="Calibri"/>
                <a:cs typeface="Calibri"/>
                <a:sym typeface="Calibri"/>
              </a:defRPr>
            </a:lvl4pPr>
            <a:lvl5pPr indent="0" lvl="4" marL="0" algn="ctr">
              <a:spcBef>
                <a:spcPts val="0"/>
              </a:spcBef>
              <a:buNone/>
              <a:defRPr b="0" i="0" sz="900" u="none" cap="none" strike="noStrike">
                <a:solidFill>
                  <a:schemeClr val="accent1"/>
                </a:solidFill>
                <a:latin typeface="Calibri"/>
                <a:ea typeface="Calibri"/>
                <a:cs typeface="Calibri"/>
                <a:sym typeface="Calibri"/>
              </a:defRPr>
            </a:lvl5pPr>
            <a:lvl6pPr indent="0" lvl="5" marL="0" algn="ctr">
              <a:spcBef>
                <a:spcPts val="0"/>
              </a:spcBef>
              <a:buNone/>
              <a:defRPr b="0" i="0" sz="900" u="none" cap="none" strike="noStrike">
                <a:solidFill>
                  <a:schemeClr val="accent1"/>
                </a:solidFill>
                <a:latin typeface="Calibri"/>
                <a:ea typeface="Calibri"/>
                <a:cs typeface="Calibri"/>
                <a:sym typeface="Calibri"/>
              </a:defRPr>
            </a:lvl6pPr>
            <a:lvl7pPr indent="0" lvl="6" marL="0" algn="ctr">
              <a:spcBef>
                <a:spcPts val="0"/>
              </a:spcBef>
              <a:buNone/>
              <a:defRPr b="0" i="0" sz="900" u="none" cap="none" strike="noStrike">
                <a:solidFill>
                  <a:schemeClr val="accent1"/>
                </a:solidFill>
                <a:latin typeface="Calibri"/>
                <a:ea typeface="Calibri"/>
                <a:cs typeface="Calibri"/>
                <a:sym typeface="Calibri"/>
              </a:defRPr>
            </a:lvl7pPr>
            <a:lvl8pPr indent="0" lvl="7" marL="0" algn="ctr">
              <a:spcBef>
                <a:spcPts val="0"/>
              </a:spcBef>
              <a:buNone/>
              <a:defRPr b="0" i="0" sz="900" u="none" cap="none" strike="noStrike">
                <a:solidFill>
                  <a:schemeClr val="accent1"/>
                </a:solidFill>
                <a:latin typeface="Calibri"/>
                <a:ea typeface="Calibri"/>
                <a:cs typeface="Calibri"/>
                <a:sym typeface="Calibri"/>
              </a:defRPr>
            </a:lvl8pPr>
            <a:lvl9pPr indent="0" lvl="8" marL="0" algn="ctr">
              <a:spcBef>
                <a:spcPts val="0"/>
              </a:spcBef>
              <a:buNone/>
              <a:defRPr b="0" i="0" sz="900" u="none" cap="none" strike="noStrike">
                <a:solidFill>
                  <a:schemeClr val="accen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10;&#10;Description automatically generated" id="427" name="Google Shape;427;p69"/>
          <p:cNvPicPr preferRelativeResize="0"/>
          <p:nvPr/>
        </p:nvPicPr>
        <p:blipFill rotWithShape="1">
          <a:blip r:embed="rId2">
            <a:alphaModFix/>
          </a:blip>
          <a:srcRect b="23174" l="0" r="0" t="20550"/>
          <a:stretch/>
        </p:blipFill>
        <p:spPr>
          <a:xfrm>
            <a:off x="1888836" y="1689818"/>
            <a:ext cx="5366327" cy="1118497"/>
          </a:xfrm>
          <a:prstGeom prst="rect">
            <a:avLst/>
          </a:prstGeom>
          <a:noFill/>
          <a:ln>
            <a:noFill/>
          </a:ln>
        </p:spPr>
      </p:pic>
      <p:pic>
        <p:nvPicPr>
          <p:cNvPr id="428" name="Google Shape;428;p69"/>
          <p:cNvPicPr preferRelativeResize="0"/>
          <p:nvPr/>
        </p:nvPicPr>
        <p:blipFill rotWithShape="1">
          <a:blip r:embed="rId3">
            <a:alphaModFix/>
          </a:blip>
          <a:srcRect b="0" l="0" r="0" t="0"/>
          <a:stretch/>
        </p:blipFill>
        <p:spPr>
          <a:xfrm>
            <a:off x="5704427" y="3840901"/>
            <a:ext cx="3408579" cy="1530382"/>
          </a:xfrm>
          <a:prstGeom prst="rect">
            <a:avLst/>
          </a:prstGeom>
          <a:noFill/>
          <a:ln>
            <a:noFill/>
          </a:ln>
        </p:spPr>
      </p:pic>
      <p:pic>
        <p:nvPicPr>
          <p:cNvPr id="429" name="Google Shape;429;p69"/>
          <p:cNvPicPr preferRelativeResize="0"/>
          <p:nvPr/>
        </p:nvPicPr>
        <p:blipFill rotWithShape="1">
          <a:blip r:embed="rId3">
            <a:alphaModFix/>
          </a:blip>
          <a:srcRect b="0" l="0" r="0" t="0"/>
          <a:stretch/>
        </p:blipFill>
        <p:spPr>
          <a:xfrm rot="10800000">
            <a:off x="184547" y="-20638"/>
            <a:ext cx="3408579" cy="1530382"/>
          </a:xfrm>
          <a:prstGeom prst="rect">
            <a:avLst/>
          </a:prstGeom>
          <a:noFill/>
          <a:ln>
            <a:noFill/>
          </a:ln>
        </p:spPr>
      </p:pic>
      <p:sp>
        <p:nvSpPr>
          <p:cNvPr id="430" name="Google Shape;430;p69"/>
          <p:cNvSpPr/>
          <p:nvPr/>
        </p:nvSpPr>
        <p:spPr>
          <a:xfrm>
            <a:off x="7255163" y="4540718"/>
            <a:ext cx="1603562" cy="602782"/>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B">
  <p:cSld name="1_Title Slide B">
    <p:bg>
      <p:bgPr>
        <a:solidFill>
          <a:schemeClr val="dk2"/>
        </a:solidFill>
      </p:bgPr>
    </p:bg>
    <p:spTree>
      <p:nvGrpSpPr>
        <p:cNvPr id="431" name="Shape 431"/>
        <p:cNvGrpSpPr/>
        <p:nvPr/>
      </p:nvGrpSpPr>
      <p:grpSpPr>
        <a:xfrm>
          <a:off x="0" y="0"/>
          <a:ext cx="0" cy="0"/>
          <a:chOff x="0" y="0"/>
          <a:chExt cx="0" cy="0"/>
        </a:xfrm>
      </p:grpSpPr>
      <p:sp>
        <p:nvSpPr>
          <p:cNvPr id="432" name="Google Shape;432;p70"/>
          <p:cNvSpPr txBox="1"/>
          <p:nvPr>
            <p:ph type="ctrTitle"/>
          </p:nvPr>
        </p:nvSpPr>
        <p:spPr>
          <a:xfrm>
            <a:off x="1888836" y="-3043876"/>
            <a:ext cx="5995554" cy="1496291"/>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3600"/>
              <a:buFont typeface="Arial"/>
              <a:buNone/>
              <a:defRPr b="1" sz="36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33" name="Google Shape;433;p70"/>
          <p:cNvSpPr txBox="1"/>
          <p:nvPr>
            <p:ph idx="1" type="subTitle"/>
          </p:nvPr>
        </p:nvSpPr>
        <p:spPr>
          <a:xfrm>
            <a:off x="2332758" y="2988386"/>
            <a:ext cx="4478482" cy="928417"/>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34" name="Google Shape;434;p70"/>
          <p:cNvSpPr txBox="1"/>
          <p:nvPr>
            <p:ph idx="10" type="dt"/>
          </p:nvPr>
        </p:nvSpPr>
        <p:spPr>
          <a:xfrm>
            <a:off x="374073"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5" name="Google Shape;435;p70"/>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chemeClr val="accent1"/>
                </a:solidFill>
                <a:latin typeface="Calibri"/>
                <a:ea typeface="Calibri"/>
                <a:cs typeface="Calibri"/>
                <a:sym typeface="Calibri"/>
              </a:defRPr>
            </a:lvl1pPr>
            <a:lvl2pPr indent="0" lvl="1" marL="0" algn="ctr">
              <a:spcBef>
                <a:spcPts val="0"/>
              </a:spcBef>
              <a:buNone/>
              <a:defRPr b="0" i="0" sz="900" u="none" cap="none" strike="noStrike">
                <a:solidFill>
                  <a:schemeClr val="accent1"/>
                </a:solidFill>
                <a:latin typeface="Calibri"/>
                <a:ea typeface="Calibri"/>
                <a:cs typeface="Calibri"/>
                <a:sym typeface="Calibri"/>
              </a:defRPr>
            </a:lvl2pPr>
            <a:lvl3pPr indent="0" lvl="2" marL="0" algn="ctr">
              <a:spcBef>
                <a:spcPts val="0"/>
              </a:spcBef>
              <a:buNone/>
              <a:defRPr b="0" i="0" sz="900" u="none" cap="none" strike="noStrike">
                <a:solidFill>
                  <a:schemeClr val="accent1"/>
                </a:solidFill>
                <a:latin typeface="Calibri"/>
                <a:ea typeface="Calibri"/>
                <a:cs typeface="Calibri"/>
                <a:sym typeface="Calibri"/>
              </a:defRPr>
            </a:lvl3pPr>
            <a:lvl4pPr indent="0" lvl="3" marL="0" algn="ctr">
              <a:spcBef>
                <a:spcPts val="0"/>
              </a:spcBef>
              <a:buNone/>
              <a:defRPr b="0" i="0" sz="900" u="none" cap="none" strike="noStrike">
                <a:solidFill>
                  <a:schemeClr val="accent1"/>
                </a:solidFill>
                <a:latin typeface="Calibri"/>
                <a:ea typeface="Calibri"/>
                <a:cs typeface="Calibri"/>
                <a:sym typeface="Calibri"/>
              </a:defRPr>
            </a:lvl4pPr>
            <a:lvl5pPr indent="0" lvl="4" marL="0" algn="ctr">
              <a:spcBef>
                <a:spcPts val="0"/>
              </a:spcBef>
              <a:buNone/>
              <a:defRPr b="0" i="0" sz="900" u="none" cap="none" strike="noStrike">
                <a:solidFill>
                  <a:schemeClr val="accent1"/>
                </a:solidFill>
                <a:latin typeface="Calibri"/>
                <a:ea typeface="Calibri"/>
                <a:cs typeface="Calibri"/>
                <a:sym typeface="Calibri"/>
              </a:defRPr>
            </a:lvl5pPr>
            <a:lvl6pPr indent="0" lvl="5" marL="0" algn="ctr">
              <a:spcBef>
                <a:spcPts val="0"/>
              </a:spcBef>
              <a:buNone/>
              <a:defRPr b="0" i="0" sz="900" u="none" cap="none" strike="noStrike">
                <a:solidFill>
                  <a:schemeClr val="accent1"/>
                </a:solidFill>
                <a:latin typeface="Calibri"/>
                <a:ea typeface="Calibri"/>
                <a:cs typeface="Calibri"/>
                <a:sym typeface="Calibri"/>
              </a:defRPr>
            </a:lvl6pPr>
            <a:lvl7pPr indent="0" lvl="6" marL="0" algn="ctr">
              <a:spcBef>
                <a:spcPts val="0"/>
              </a:spcBef>
              <a:buNone/>
              <a:defRPr b="0" i="0" sz="900" u="none" cap="none" strike="noStrike">
                <a:solidFill>
                  <a:schemeClr val="accent1"/>
                </a:solidFill>
                <a:latin typeface="Calibri"/>
                <a:ea typeface="Calibri"/>
                <a:cs typeface="Calibri"/>
                <a:sym typeface="Calibri"/>
              </a:defRPr>
            </a:lvl7pPr>
            <a:lvl8pPr indent="0" lvl="7" marL="0" algn="ctr">
              <a:spcBef>
                <a:spcPts val="0"/>
              </a:spcBef>
              <a:buNone/>
              <a:defRPr b="0" i="0" sz="900" u="none" cap="none" strike="noStrike">
                <a:solidFill>
                  <a:schemeClr val="accent1"/>
                </a:solidFill>
                <a:latin typeface="Calibri"/>
                <a:ea typeface="Calibri"/>
                <a:cs typeface="Calibri"/>
                <a:sym typeface="Calibri"/>
              </a:defRPr>
            </a:lvl8pPr>
            <a:lvl9pPr indent="0" lvl="8" marL="0" algn="ctr">
              <a:spcBef>
                <a:spcPts val="0"/>
              </a:spcBef>
              <a:buNone/>
              <a:defRPr b="0" i="0" sz="900" u="none" cap="none" strike="noStrike">
                <a:solidFill>
                  <a:schemeClr val="accen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436" name="Google Shape;436;p70"/>
          <p:cNvPicPr preferRelativeResize="0"/>
          <p:nvPr/>
        </p:nvPicPr>
        <p:blipFill rotWithShape="1">
          <a:blip r:embed="rId2">
            <a:alphaModFix/>
          </a:blip>
          <a:srcRect b="0" l="0" r="0" t="0"/>
          <a:stretch/>
        </p:blipFill>
        <p:spPr>
          <a:xfrm>
            <a:off x="5704427" y="3840901"/>
            <a:ext cx="3408579" cy="1530382"/>
          </a:xfrm>
          <a:prstGeom prst="rect">
            <a:avLst/>
          </a:prstGeom>
          <a:noFill/>
          <a:ln>
            <a:noFill/>
          </a:ln>
        </p:spPr>
      </p:pic>
      <p:pic>
        <p:nvPicPr>
          <p:cNvPr id="437" name="Google Shape;437;p70"/>
          <p:cNvPicPr preferRelativeResize="0"/>
          <p:nvPr/>
        </p:nvPicPr>
        <p:blipFill rotWithShape="1">
          <a:blip r:embed="rId2">
            <a:alphaModFix/>
          </a:blip>
          <a:srcRect b="0" l="0" r="0" t="0"/>
          <a:stretch/>
        </p:blipFill>
        <p:spPr>
          <a:xfrm rot="10800000">
            <a:off x="184547" y="-20638"/>
            <a:ext cx="3408579" cy="1530382"/>
          </a:xfrm>
          <a:prstGeom prst="rect">
            <a:avLst/>
          </a:prstGeom>
          <a:noFill/>
          <a:ln>
            <a:noFill/>
          </a:ln>
        </p:spPr>
      </p:pic>
      <p:sp>
        <p:nvSpPr>
          <p:cNvPr id="438" name="Google Shape;438;p70"/>
          <p:cNvSpPr/>
          <p:nvPr/>
        </p:nvSpPr>
        <p:spPr>
          <a:xfrm>
            <a:off x="7255163" y="4540718"/>
            <a:ext cx="1603562" cy="602782"/>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39" name="Google Shape;439;p70"/>
          <p:cNvSpPr txBox="1"/>
          <p:nvPr/>
        </p:nvSpPr>
        <p:spPr>
          <a:xfrm>
            <a:off x="342899" y="274320"/>
            <a:ext cx="8501903" cy="994172"/>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2"/>
              </a:buClr>
              <a:buSzPts val="3300"/>
              <a:buFont typeface="Calibri"/>
              <a:buNone/>
            </a:pPr>
            <a:r>
              <a:rPr b="1" i="0" lang="en" sz="3300" u="none" cap="none" strike="noStrike">
                <a:solidFill>
                  <a:schemeClr val="dk2"/>
                </a:solidFill>
                <a:latin typeface="Calibri"/>
                <a:ea typeface="Calibri"/>
                <a:cs typeface="Calibri"/>
                <a:sym typeface="Calibri"/>
              </a:rPr>
              <a:t>One column slide</a:t>
            </a:r>
            <a:endParaRPr sz="110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type="obj">
  <p:cSld name="OBJECT">
    <p:spTree>
      <p:nvGrpSpPr>
        <p:cNvPr id="440" name="Shape 440"/>
        <p:cNvGrpSpPr/>
        <p:nvPr/>
      </p:nvGrpSpPr>
      <p:grpSpPr>
        <a:xfrm>
          <a:off x="0" y="0"/>
          <a:ext cx="0" cy="0"/>
          <a:chOff x="0" y="0"/>
          <a:chExt cx="0" cy="0"/>
        </a:xfrm>
      </p:grpSpPr>
      <p:pic>
        <p:nvPicPr>
          <p:cNvPr id="441" name="Google Shape;441;p71"/>
          <p:cNvPicPr preferRelativeResize="0"/>
          <p:nvPr/>
        </p:nvPicPr>
        <p:blipFill rotWithShape="1">
          <a:blip r:embed="rId2">
            <a:alphaModFix/>
          </a:blip>
          <a:srcRect b="56976" l="5154" r="7186" t="6658"/>
          <a:stretch/>
        </p:blipFill>
        <p:spPr>
          <a:xfrm>
            <a:off x="-1" y="0"/>
            <a:ext cx="9144001" cy="2249020"/>
          </a:xfrm>
          <a:prstGeom prst="rect">
            <a:avLst/>
          </a:prstGeom>
          <a:noFill/>
          <a:ln>
            <a:noFill/>
          </a:ln>
        </p:spPr>
      </p:pic>
      <p:pic>
        <p:nvPicPr>
          <p:cNvPr id="442" name="Google Shape;442;p71"/>
          <p:cNvPicPr preferRelativeResize="0"/>
          <p:nvPr/>
        </p:nvPicPr>
        <p:blipFill rotWithShape="1">
          <a:blip r:embed="rId3">
            <a:alphaModFix/>
          </a:blip>
          <a:srcRect b="28606" l="3142" r="3144" t="0"/>
          <a:stretch/>
        </p:blipFill>
        <p:spPr>
          <a:xfrm>
            <a:off x="-1" y="1013333"/>
            <a:ext cx="9144001" cy="4130167"/>
          </a:xfrm>
          <a:prstGeom prst="rect">
            <a:avLst/>
          </a:prstGeom>
          <a:noFill/>
          <a:ln>
            <a:noFill/>
          </a:ln>
        </p:spPr>
      </p:pic>
      <p:sp>
        <p:nvSpPr>
          <p:cNvPr id="443" name="Google Shape;443;p71"/>
          <p:cNvSpPr txBox="1"/>
          <p:nvPr>
            <p:ph type="title"/>
          </p:nvPr>
        </p:nvSpPr>
        <p:spPr>
          <a:xfrm>
            <a:off x="342899" y="274320"/>
            <a:ext cx="8421221" cy="994172"/>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2"/>
              </a:buClr>
              <a:buSzPts val="3300"/>
              <a:buFont typeface="Calibri"/>
              <a:buNone/>
              <a:defRPr b="1">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44" name="Google Shape;444;p71"/>
          <p:cNvSpPr txBox="1"/>
          <p:nvPr>
            <p:ph idx="1" type="body"/>
          </p:nvPr>
        </p:nvSpPr>
        <p:spPr>
          <a:xfrm>
            <a:off x="342900" y="1369219"/>
            <a:ext cx="4104716" cy="326350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2"/>
              </a:buClr>
              <a:buSzPts val="2100"/>
              <a:buFont typeface="Calibri"/>
              <a:buNone/>
              <a:defRPr b="1">
                <a:solidFill>
                  <a:schemeClr val="dk2"/>
                </a:solidFill>
              </a:defRPr>
            </a:lvl1pPr>
            <a:lvl2pPr indent="-342900" lvl="1" marL="914400" algn="l">
              <a:lnSpc>
                <a:spcPct val="90000"/>
              </a:lnSpc>
              <a:spcBef>
                <a:spcPts val="400"/>
              </a:spcBef>
              <a:spcAft>
                <a:spcPts val="0"/>
              </a:spcAft>
              <a:buClr>
                <a:schemeClr val="dk1"/>
              </a:buClr>
              <a:buSzPts val="1800"/>
              <a:buChar char="•"/>
              <a:defRPr/>
            </a:lvl2pPr>
            <a:lvl3pPr indent="-323850" lvl="2" marL="1371600" algn="l">
              <a:lnSpc>
                <a:spcPct val="90000"/>
              </a:lnSpc>
              <a:spcBef>
                <a:spcPts val="400"/>
              </a:spcBef>
              <a:spcAft>
                <a:spcPts val="0"/>
              </a:spcAft>
              <a:buClr>
                <a:schemeClr val="dk1"/>
              </a:buClr>
              <a:buSzPts val="15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5" name="Google Shape;445;p71"/>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6" name="Google Shape;446;p71"/>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447" name="Google Shape;447;p71"/>
          <p:cNvPicPr preferRelativeResize="0"/>
          <p:nvPr/>
        </p:nvPicPr>
        <p:blipFill rotWithShape="1">
          <a:blip r:embed="rId4">
            <a:alphaModFix/>
          </a:blip>
          <a:srcRect b="0" l="0" r="0" t="0"/>
          <a:stretch/>
        </p:blipFill>
        <p:spPr>
          <a:xfrm>
            <a:off x="7017123" y="4507471"/>
            <a:ext cx="1955800" cy="724370"/>
          </a:xfrm>
          <a:prstGeom prst="rect">
            <a:avLst/>
          </a:prstGeom>
          <a:noFill/>
          <a:ln>
            <a:noFill/>
          </a:ln>
        </p:spPr>
      </p:pic>
      <p:sp>
        <p:nvSpPr>
          <p:cNvPr id="448" name="Google Shape;448;p71"/>
          <p:cNvSpPr txBox="1"/>
          <p:nvPr>
            <p:ph idx="2" type="body"/>
          </p:nvPr>
        </p:nvSpPr>
        <p:spPr>
          <a:xfrm>
            <a:off x="4659406" y="1369219"/>
            <a:ext cx="4104716" cy="326350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2"/>
              </a:buClr>
              <a:buSzPts val="2100"/>
              <a:buFont typeface="Calibri"/>
              <a:buNone/>
              <a:defRPr b="1">
                <a:solidFill>
                  <a:schemeClr val="dk2"/>
                </a:solidFill>
              </a:defRPr>
            </a:lvl1pPr>
            <a:lvl2pPr indent="-342900" lvl="1" marL="914400" algn="l">
              <a:lnSpc>
                <a:spcPct val="90000"/>
              </a:lnSpc>
              <a:spcBef>
                <a:spcPts val="400"/>
              </a:spcBef>
              <a:spcAft>
                <a:spcPts val="0"/>
              </a:spcAft>
              <a:buClr>
                <a:schemeClr val="dk1"/>
              </a:buClr>
              <a:buSzPts val="1800"/>
              <a:buChar char="•"/>
              <a:defRPr/>
            </a:lvl2pPr>
            <a:lvl3pPr indent="-323850" lvl="2" marL="1371600" algn="l">
              <a:lnSpc>
                <a:spcPct val="90000"/>
              </a:lnSpc>
              <a:spcBef>
                <a:spcPts val="400"/>
              </a:spcBef>
              <a:spcAft>
                <a:spcPts val="0"/>
              </a:spcAft>
              <a:buClr>
                <a:schemeClr val="dk1"/>
              </a:buClr>
              <a:buSzPts val="15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One column">
    <p:spTree>
      <p:nvGrpSpPr>
        <p:cNvPr id="449" name="Shape 449"/>
        <p:cNvGrpSpPr/>
        <p:nvPr/>
      </p:nvGrpSpPr>
      <p:grpSpPr>
        <a:xfrm>
          <a:off x="0" y="0"/>
          <a:ext cx="0" cy="0"/>
          <a:chOff x="0" y="0"/>
          <a:chExt cx="0" cy="0"/>
        </a:xfrm>
      </p:grpSpPr>
      <p:pic>
        <p:nvPicPr>
          <p:cNvPr id="450" name="Google Shape;450;p72"/>
          <p:cNvPicPr preferRelativeResize="0"/>
          <p:nvPr/>
        </p:nvPicPr>
        <p:blipFill rotWithShape="1">
          <a:blip r:embed="rId2">
            <a:alphaModFix/>
          </a:blip>
          <a:srcRect b="56976" l="5154" r="7186" t="6658"/>
          <a:stretch/>
        </p:blipFill>
        <p:spPr>
          <a:xfrm>
            <a:off x="-1" y="0"/>
            <a:ext cx="9144001" cy="2249020"/>
          </a:xfrm>
          <a:prstGeom prst="rect">
            <a:avLst/>
          </a:prstGeom>
          <a:noFill/>
          <a:ln>
            <a:noFill/>
          </a:ln>
        </p:spPr>
      </p:pic>
      <p:pic>
        <p:nvPicPr>
          <p:cNvPr id="451" name="Google Shape;451;p72"/>
          <p:cNvPicPr preferRelativeResize="0"/>
          <p:nvPr/>
        </p:nvPicPr>
        <p:blipFill rotWithShape="1">
          <a:blip r:embed="rId3">
            <a:alphaModFix/>
          </a:blip>
          <a:srcRect b="28606" l="3142" r="3144" t="0"/>
          <a:stretch/>
        </p:blipFill>
        <p:spPr>
          <a:xfrm>
            <a:off x="-1" y="1013333"/>
            <a:ext cx="9144001" cy="4130167"/>
          </a:xfrm>
          <a:prstGeom prst="rect">
            <a:avLst/>
          </a:prstGeom>
          <a:noFill/>
          <a:ln>
            <a:noFill/>
          </a:ln>
        </p:spPr>
      </p:pic>
      <p:sp>
        <p:nvSpPr>
          <p:cNvPr id="452" name="Google Shape;452;p72"/>
          <p:cNvSpPr txBox="1"/>
          <p:nvPr>
            <p:ph type="title"/>
          </p:nvPr>
        </p:nvSpPr>
        <p:spPr>
          <a:xfrm>
            <a:off x="342899" y="274320"/>
            <a:ext cx="8501903" cy="994172"/>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2"/>
              </a:buClr>
              <a:buSzPts val="3300"/>
              <a:buFont typeface="Calibri"/>
              <a:buNone/>
              <a:defRPr b="1">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53" name="Google Shape;453;p72"/>
          <p:cNvSpPr txBox="1"/>
          <p:nvPr>
            <p:ph idx="1" type="body"/>
          </p:nvPr>
        </p:nvSpPr>
        <p:spPr>
          <a:xfrm>
            <a:off x="342899" y="1369219"/>
            <a:ext cx="8501903" cy="326350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2"/>
              </a:buClr>
              <a:buSzPts val="2100"/>
              <a:buFont typeface="Calibri"/>
              <a:buNone/>
              <a:defRPr>
                <a:solidFill>
                  <a:schemeClr val="dk2"/>
                </a:solidFill>
              </a:defRPr>
            </a:lvl1pPr>
            <a:lvl2pPr indent="-342900" lvl="1" marL="914400" algn="l">
              <a:lnSpc>
                <a:spcPct val="90000"/>
              </a:lnSpc>
              <a:spcBef>
                <a:spcPts val="400"/>
              </a:spcBef>
              <a:spcAft>
                <a:spcPts val="0"/>
              </a:spcAft>
              <a:buClr>
                <a:schemeClr val="dk1"/>
              </a:buClr>
              <a:buSzPts val="1800"/>
              <a:buChar char="•"/>
              <a:defRPr/>
            </a:lvl2pPr>
            <a:lvl3pPr indent="-323850" lvl="2" marL="1371600" algn="l">
              <a:lnSpc>
                <a:spcPct val="90000"/>
              </a:lnSpc>
              <a:spcBef>
                <a:spcPts val="400"/>
              </a:spcBef>
              <a:spcAft>
                <a:spcPts val="0"/>
              </a:spcAft>
              <a:buClr>
                <a:schemeClr val="dk1"/>
              </a:buClr>
              <a:buSzPts val="15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4" name="Google Shape;454;p72"/>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5" name="Google Shape;455;p72"/>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456" name="Google Shape;456;p72"/>
          <p:cNvPicPr preferRelativeResize="0"/>
          <p:nvPr/>
        </p:nvPicPr>
        <p:blipFill rotWithShape="1">
          <a:blip r:embed="rId4">
            <a:alphaModFix/>
          </a:blip>
          <a:srcRect b="0" l="0" r="0" t="0"/>
          <a:stretch/>
        </p:blipFill>
        <p:spPr>
          <a:xfrm>
            <a:off x="7017123" y="4507471"/>
            <a:ext cx="1955800" cy="72437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eginning/highlights with image">
  <p:cSld name="Section beginning/highlights with image">
    <p:spTree>
      <p:nvGrpSpPr>
        <p:cNvPr id="457" name="Shape 457"/>
        <p:cNvGrpSpPr/>
        <p:nvPr/>
      </p:nvGrpSpPr>
      <p:grpSpPr>
        <a:xfrm>
          <a:off x="0" y="0"/>
          <a:ext cx="0" cy="0"/>
          <a:chOff x="0" y="0"/>
          <a:chExt cx="0" cy="0"/>
        </a:xfrm>
      </p:grpSpPr>
      <p:pic>
        <p:nvPicPr>
          <p:cNvPr descr="A doctor holding a stethoscope&#10;&#10;Description automatically generated with low confidence" id="458" name="Google Shape;458;p73"/>
          <p:cNvPicPr preferRelativeResize="0"/>
          <p:nvPr/>
        </p:nvPicPr>
        <p:blipFill rotWithShape="1">
          <a:blip r:embed="rId2">
            <a:alphaModFix/>
          </a:blip>
          <a:srcRect b="0" l="23459" r="24301" t="-841"/>
          <a:stretch/>
        </p:blipFill>
        <p:spPr>
          <a:xfrm>
            <a:off x="5169097" y="-88106"/>
            <a:ext cx="3987403" cy="5231606"/>
          </a:xfrm>
          <a:prstGeom prst="rect">
            <a:avLst/>
          </a:prstGeom>
          <a:noFill/>
          <a:ln>
            <a:noFill/>
          </a:ln>
        </p:spPr>
      </p:pic>
      <p:grpSp>
        <p:nvGrpSpPr>
          <p:cNvPr id="459" name="Google Shape;459;p73"/>
          <p:cNvGrpSpPr/>
          <p:nvPr/>
        </p:nvGrpSpPr>
        <p:grpSpPr>
          <a:xfrm>
            <a:off x="-922020" y="-44450"/>
            <a:ext cx="6984999" cy="5187950"/>
            <a:chOff x="-1219200" y="-59268"/>
            <a:chExt cx="9313332" cy="6917267"/>
          </a:xfrm>
        </p:grpSpPr>
        <p:pic>
          <p:nvPicPr>
            <p:cNvPr id="460" name="Google Shape;460;p73"/>
            <p:cNvPicPr preferRelativeResize="0"/>
            <p:nvPr/>
          </p:nvPicPr>
          <p:blipFill rotWithShape="1">
            <a:blip r:embed="rId3">
              <a:alphaModFix/>
            </a:blip>
            <a:srcRect b="0" l="-17014" r="0" t="0"/>
            <a:stretch/>
          </p:blipFill>
          <p:spPr>
            <a:xfrm>
              <a:off x="0" y="-59268"/>
              <a:ext cx="8094132" cy="6917267"/>
            </a:xfrm>
            <a:prstGeom prst="rect">
              <a:avLst/>
            </a:prstGeom>
            <a:noFill/>
            <a:ln>
              <a:noFill/>
            </a:ln>
          </p:spPr>
        </p:pic>
        <p:pic>
          <p:nvPicPr>
            <p:cNvPr id="461" name="Google Shape;461;p73"/>
            <p:cNvPicPr preferRelativeResize="0"/>
            <p:nvPr/>
          </p:nvPicPr>
          <p:blipFill rotWithShape="1">
            <a:blip r:embed="rId3">
              <a:alphaModFix/>
            </a:blip>
            <a:srcRect b="0" l="-17014" r="0" t="0"/>
            <a:stretch/>
          </p:blipFill>
          <p:spPr>
            <a:xfrm>
              <a:off x="-1219200" y="-59268"/>
              <a:ext cx="8094132" cy="6917267"/>
            </a:xfrm>
            <a:prstGeom prst="rect">
              <a:avLst/>
            </a:prstGeom>
            <a:noFill/>
            <a:ln>
              <a:noFill/>
            </a:ln>
          </p:spPr>
        </p:pic>
      </p:grpSp>
      <p:sp>
        <p:nvSpPr>
          <p:cNvPr id="462" name="Google Shape;462;p73"/>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3" name="Google Shape;463;p73"/>
          <p:cNvSpPr txBox="1"/>
          <p:nvPr>
            <p:ph type="title"/>
          </p:nvPr>
        </p:nvSpPr>
        <p:spPr>
          <a:xfrm>
            <a:off x="342900" y="408861"/>
            <a:ext cx="5245100" cy="962739"/>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accent1"/>
              </a:buClr>
              <a:buSzPts val="3300"/>
              <a:buFont typeface="Calibri"/>
              <a:buNone/>
              <a:defRPr b="1">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Text&#10;&#10;Description automatically generated" id="464" name="Google Shape;464;p73"/>
          <p:cNvPicPr preferRelativeResize="0"/>
          <p:nvPr/>
        </p:nvPicPr>
        <p:blipFill rotWithShape="1">
          <a:blip r:embed="rId4">
            <a:alphaModFix/>
          </a:blip>
          <a:srcRect b="0" l="0" r="0" t="0"/>
          <a:stretch/>
        </p:blipFill>
        <p:spPr>
          <a:xfrm>
            <a:off x="7162798" y="4507470"/>
            <a:ext cx="1955800" cy="724371"/>
          </a:xfrm>
          <a:prstGeom prst="rect">
            <a:avLst/>
          </a:prstGeom>
          <a:noFill/>
          <a:ln>
            <a:noFill/>
          </a:ln>
        </p:spPr>
      </p:pic>
      <p:sp>
        <p:nvSpPr>
          <p:cNvPr id="465" name="Google Shape;465;p73"/>
          <p:cNvSpPr txBox="1"/>
          <p:nvPr>
            <p:ph idx="1" type="body"/>
          </p:nvPr>
        </p:nvSpPr>
        <p:spPr>
          <a:xfrm>
            <a:off x="342900" y="1496615"/>
            <a:ext cx="2330053" cy="1572815"/>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2100"/>
              <a:buFont typeface="Calibri"/>
              <a:buNone/>
              <a:defRPr>
                <a:solidFill>
                  <a:schemeClr val="lt1"/>
                </a:solidFill>
              </a:defRPr>
            </a:lvl1pPr>
            <a:lvl2pPr indent="-228600" lvl="1" marL="914400" algn="l">
              <a:lnSpc>
                <a:spcPct val="90000"/>
              </a:lnSpc>
              <a:spcBef>
                <a:spcPts val="400"/>
              </a:spcBef>
              <a:spcAft>
                <a:spcPts val="0"/>
              </a:spcAft>
              <a:buClr>
                <a:schemeClr val="lt1"/>
              </a:buClr>
              <a:buSzPts val="1800"/>
              <a:buFont typeface="Calibri"/>
              <a:buNone/>
              <a:defRPr>
                <a:solidFill>
                  <a:schemeClr val="lt1"/>
                </a:solidFill>
              </a:defRPr>
            </a:lvl2pPr>
            <a:lvl3pPr indent="-228600" lvl="2" marL="1371600" algn="l">
              <a:lnSpc>
                <a:spcPct val="90000"/>
              </a:lnSpc>
              <a:spcBef>
                <a:spcPts val="400"/>
              </a:spcBef>
              <a:spcAft>
                <a:spcPts val="0"/>
              </a:spcAft>
              <a:buClr>
                <a:schemeClr val="lt1"/>
              </a:buClr>
              <a:buSzPts val="1500"/>
              <a:buFont typeface="Calibri"/>
              <a:buNone/>
              <a:defRPr>
                <a:solidFill>
                  <a:schemeClr val="lt1"/>
                </a:solidFill>
              </a:defRPr>
            </a:lvl3pPr>
            <a:lvl4pPr indent="-228600" lvl="3" marL="1828800" algn="l">
              <a:lnSpc>
                <a:spcPct val="90000"/>
              </a:lnSpc>
              <a:spcBef>
                <a:spcPts val="400"/>
              </a:spcBef>
              <a:spcAft>
                <a:spcPts val="0"/>
              </a:spcAft>
              <a:buClr>
                <a:schemeClr val="lt1"/>
              </a:buClr>
              <a:buSzPts val="1400"/>
              <a:buFont typeface="Calibri"/>
              <a:buNone/>
              <a:defRPr>
                <a:solidFill>
                  <a:schemeClr val="lt1"/>
                </a:solidFill>
              </a:defRPr>
            </a:lvl4pPr>
            <a:lvl5pPr indent="-228600" lvl="4" marL="2286000" algn="l">
              <a:lnSpc>
                <a:spcPct val="90000"/>
              </a:lnSpc>
              <a:spcBef>
                <a:spcPts val="400"/>
              </a:spcBef>
              <a:spcAft>
                <a:spcPts val="0"/>
              </a:spcAft>
              <a:buClr>
                <a:schemeClr val="lt1"/>
              </a:buClr>
              <a:buSzPts val="1400"/>
              <a:buFont typeface="Calibri"/>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6" name="Google Shape;466;p73"/>
          <p:cNvSpPr txBox="1"/>
          <p:nvPr>
            <p:ph idx="12" type="sldNum"/>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rgbClr val="888888"/>
                </a:solidFill>
                <a:latin typeface="Calibri"/>
                <a:ea typeface="Calibri"/>
                <a:cs typeface="Calibri"/>
                <a:sym typeface="Calibri"/>
              </a:defRPr>
            </a:lvl1pPr>
            <a:lvl2pPr indent="0" lvl="1" marL="0" algn="ctr">
              <a:spcBef>
                <a:spcPts val="0"/>
              </a:spcBef>
              <a:buNone/>
              <a:defRPr b="0" i="0" sz="900" u="none" cap="none" strike="noStrike">
                <a:solidFill>
                  <a:srgbClr val="888888"/>
                </a:solidFill>
                <a:latin typeface="Calibri"/>
                <a:ea typeface="Calibri"/>
                <a:cs typeface="Calibri"/>
                <a:sym typeface="Calibri"/>
              </a:defRPr>
            </a:lvl2pPr>
            <a:lvl3pPr indent="0" lvl="2" marL="0" algn="ctr">
              <a:spcBef>
                <a:spcPts val="0"/>
              </a:spcBef>
              <a:buNone/>
              <a:defRPr b="0" i="0" sz="900" u="none" cap="none" strike="noStrike">
                <a:solidFill>
                  <a:srgbClr val="888888"/>
                </a:solidFill>
                <a:latin typeface="Calibri"/>
                <a:ea typeface="Calibri"/>
                <a:cs typeface="Calibri"/>
                <a:sym typeface="Calibri"/>
              </a:defRPr>
            </a:lvl3pPr>
            <a:lvl4pPr indent="0" lvl="3" marL="0" algn="ctr">
              <a:spcBef>
                <a:spcPts val="0"/>
              </a:spcBef>
              <a:buNone/>
              <a:defRPr b="0" i="0" sz="900" u="none" cap="none" strike="noStrike">
                <a:solidFill>
                  <a:srgbClr val="888888"/>
                </a:solidFill>
                <a:latin typeface="Calibri"/>
                <a:ea typeface="Calibri"/>
                <a:cs typeface="Calibri"/>
                <a:sym typeface="Calibri"/>
              </a:defRPr>
            </a:lvl4pPr>
            <a:lvl5pPr indent="0" lvl="4" marL="0" algn="ctr">
              <a:spcBef>
                <a:spcPts val="0"/>
              </a:spcBef>
              <a:buNone/>
              <a:defRPr b="0" i="0" sz="900" u="none" cap="none" strike="noStrike">
                <a:solidFill>
                  <a:srgbClr val="888888"/>
                </a:solidFill>
                <a:latin typeface="Calibri"/>
                <a:ea typeface="Calibri"/>
                <a:cs typeface="Calibri"/>
                <a:sym typeface="Calibri"/>
              </a:defRPr>
            </a:lvl5pPr>
            <a:lvl6pPr indent="0" lvl="5" marL="0" algn="ctr">
              <a:spcBef>
                <a:spcPts val="0"/>
              </a:spcBef>
              <a:buNone/>
              <a:defRPr b="0" i="0" sz="900" u="none" cap="none" strike="noStrike">
                <a:solidFill>
                  <a:srgbClr val="888888"/>
                </a:solidFill>
                <a:latin typeface="Calibri"/>
                <a:ea typeface="Calibri"/>
                <a:cs typeface="Calibri"/>
                <a:sym typeface="Calibri"/>
              </a:defRPr>
            </a:lvl6pPr>
            <a:lvl7pPr indent="0" lvl="6" marL="0" algn="ctr">
              <a:spcBef>
                <a:spcPts val="0"/>
              </a:spcBef>
              <a:buNone/>
              <a:defRPr b="0" i="0" sz="900" u="none" cap="none" strike="noStrike">
                <a:solidFill>
                  <a:srgbClr val="888888"/>
                </a:solidFill>
                <a:latin typeface="Calibri"/>
                <a:ea typeface="Calibri"/>
                <a:cs typeface="Calibri"/>
                <a:sym typeface="Calibri"/>
              </a:defRPr>
            </a:lvl7pPr>
            <a:lvl8pPr indent="0" lvl="7" marL="0" algn="ctr">
              <a:spcBef>
                <a:spcPts val="0"/>
              </a:spcBef>
              <a:buNone/>
              <a:defRPr b="0" i="0" sz="900" u="none" cap="none" strike="noStrike">
                <a:solidFill>
                  <a:srgbClr val="888888"/>
                </a:solidFill>
                <a:latin typeface="Calibri"/>
                <a:ea typeface="Calibri"/>
                <a:cs typeface="Calibri"/>
                <a:sym typeface="Calibri"/>
              </a:defRPr>
            </a:lvl8pPr>
            <a:lvl9pPr indent="0" lvl="8" mar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tart / highlight with image">
  <p:cSld name="Section start / highlight with image">
    <p:spTree>
      <p:nvGrpSpPr>
        <p:cNvPr id="467" name="Shape 467"/>
        <p:cNvGrpSpPr/>
        <p:nvPr/>
      </p:nvGrpSpPr>
      <p:grpSpPr>
        <a:xfrm>
          <a:off x="0" y="0"/>
          <a:ext cx="0" cy="0"/>
          <a:chOff x="0" y="0"/>
          <a:chExt cx="0" cy="0"/>
        </a:xfrm>
      </p:grpSpPr>
      <p:pic>
        <p:nvPicPr>
          <p:cNvPr descr="A picture containing person, child, swimming&#10;&#10;Description automatically generated" id="468" name="Google Shape;468;p74"/>
          <p:cNvPicPr preferRelativeResize="0"/>
          <p:nvPr/>
        </p:nvPicPr>
        <p:blipFill rotWithShape="1">
          <a:blip r:embed="rId2">
            <a:alphaModFix/>
          </a:blip>
          <a:srcRect b="1646" l="2625" r="45641" t="1853"/>
          <a:stretch/>
        </p:blipFill>
        <p:spPr>
          <a:xfrm>
            <a:off x="4978400" y="-33337"/>
            <a:ext cx="4165600" cy="5176838"/>
          </a:xfrm>
          <a:prstGeom prst="rect">
            <a:avLst/>
          </a:prstGeom>
          <a:noFill/>
          <a:ln>
            <a:noFill/>
          </a:ln>
        </p:spPr>
      </p:pic>
      <p:grpSp>
        <p:nvGrpSpPr>
          <p:cNvPr id="469" name="Google Shape;469;p74"/>
          <p:cNvGrpSpPr/>
          <p:nvPr/>
        </p:nvGrpSpPr>
        <p:grpSpPr>
          <a:xfrm>
            <a:off x="-919162" y="-44450"/>
            <a:ext cx="6984999" cy="5187950"/>
            <a:chOff x="-1219200" y="-59268"/>
            <a:chExt cx="9313332" cy="6917267"/>
          </a:xfrm>
        </p:grpSpPr>
        <p:pic>
          <p:nvPicPr>
            <p:cNvPr id="470" name="Google Shape;470;p74"/>
            <p:cNvPicPr preferRelativeResize="0"/>
            <p:nvPr/>
          </p:nvPicPr>
          <p:blipFill rotWithShape="1">
            <a:blip r:embed="rId3">
              <a:alphaModFix/>
            </a:blip>
            <a:srcRect b="0" l="-17014" r="0" t="0"/>
            <a:stretch/>
          </p:blipFill>
          <p:spPr>
            <a:xfrm>
              <a:off x="0" y="-59268"/>
              <a:ext cx="8094132" cy="6917267"/>
            </a:xfrm>
            <a:prstGeom prst="rect">
              <a:avLst/>
            </a:prstGeom>
            <a:noFill/>
            <a:ln>
              <a:noFill/>
            </a:ln>
          </p:spPr>
        </p:pic>
        <p:pic>
          <p:nvPicPr>
            <p:cNvPr id="471" name="Google Shape;471;p74"/>
            <p:cNvPicPr preferRelativeResize="0"/>
            <p:nvPr/>
          </p:nvPicPr>
          <p:blipFill rotWithShape="1">
            <a:blip r:embed="rId3">
              <a:alphaModFix/>
            </a:blip>
            <a:srcRect b="0" l="-17014" r="0" t="0"/>
            <a:stretch/>
          </p:blipFill>
          <p:spPr>
            <a:xfrm>
              <a:off x="-1219200" y="-59268"/>
              <a:ext cx="8094132" cy="6917267"/>
            </a:xfrm>
            <a:prstGeom prst="rect">
              <a:avLst/>
            </a:prstGeom>
            <a:noFill/>
            <a:ln>
              <a:noFill/>
            </a:ln>
          </p:spPr>
        </p:pic>
      </p:grpSp>
      <p:sp>
        <p:nvSpPr>
          <p:cNvPr id="472" name="Google Shape;472;p74"/>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Text&#10;&#10;Description automatically generated" id="473" name="Google Shape;473;p74"/>
          <p:cNvPicPr preferRelativeResize="0"/>
          <p:nvPr/>
        </p:nvPicPr>
        <p:blipFill rotWithShape="1">
          <a:blip r:embed="rId4">
            <a:alphaModFix/>
          </a:blip>
          <a:srcRect b="0" l="0" r="0" t="0"/>
          <a:stretch/>
        </p:blipFill>
        <p:spPr>
          <a:xfrm>
            <a:off x="7162798" y="4507470"/>
            <a:ext cx="1955800" cy="724371"/>
          </a:xfrm>
          <a:prstGeom prst="rect">
            <a:avLst/>
          </a:prstGeom>
          <a:noFill/>
          <a:ln>
            <a:noFill/>
          </a:ln>
        </p:spPr>
      </p:pic>
      <p:sp>
        <p:nvSpPr>
          <p:cNvPr id="474" name="Google Shape;474;p74"/>
          <p:cNvSpPr txBox="1"/>
          <p:nvPr>
            <p:ph type="title"/>
          </p:nvPr>
        </p:nvSpPr>
        <p:spPr>
          <a:xfrm>
            <a:off x="342900" y="408861"/>
            <a:ext cx="5245100" cy="962739"/>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accent1"/>
              </a:buClr>
              <a:buSzPts val="3300"/>
              <a:buFont typeface="Calibri"/>
              <a:buNone/>
              <a:defRPr b="1">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5" name="Google Shape;475;p74"/>
          <p:cNvSpPr txBox="1"/>
          <p:nvPr>
            <p:ph idx="1" type="body"/>
          </p:nvPr>
        </p:nvSpPr>
        <p:spPr>
          <a:xfrm>
            <a:off x="342900" y="1496615"/>
            <a:ext cx="2330053" cy="1572815"/>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2100"/>
              <a:buFont typeface="Calibri"/>
              <a:buNone/>
              <a:defRPr>
                <a:solidFill>
                  <a:schemeClr val="lt1"/>
                </a:solidFill>
              </a:defRPr>
            </a:lvl1pPr>
            <a:lvl2pPr indent="-228600" lvl="1" marL="914400" algn="l">
              <a:lnSpc>
                <a:spcPct val="90000"/>
              </a:lnSpc>
              <a:spcBef>
                <a:spcPts val="400"/>
              </a:spcBef>
              <a:spcAft>
                <a:spcPts val="0"/>
              </a:spcAft>
              <a:buClr>
                <a:schemeClr val="lt1"/>
              </a:buClr>
              <a:buSzPts val="1800"/>
              <a:buFont typeface="Calibri"/>
              <a:buNone/>
              <a:defRPr>
                <a:solidFill>
                  <a:schemeClr val="lt1"/>
                </a:solidFill>
              </a:defRPr>
            </a:lvl2pPr>
            <a:lvl3pPr indent="-228600" lvl="2" marL="1371600" algn="l">
              <a:lnSpc>
                <a:spcPct val="90000"/>
              </a:lnSpc>
              <a:spcBef>
                <a:spcPts val="400"/>
              </a:spcBef>
              <a:spcAft>
                <a:spcPts val="0"/>
              </a:spcAft>
              <a:buClr>
                <a:schemeClr val="lt1"/>
              </a:buClr>
              <a:buSzPts val="1500"/>
              <a:buFont typeface="Calibri"/>
              <a:buNone/>
              <a:defRPr>
                <a:solidFill>
                  <a:schemeClr val="lt1"/>
                </a:solidFill>
              </a:defRPr>
            </a:lvl3pPr>
            <a:lvl4pPr indent="-228600" lvl="3" marL="1828800" algn="l">
              <a:lnSpc>
                <a:spcPct val="90000"/>
              </a:lnSpc>
              <a:spcBef>
                <a:spcPts val="400"/>
              </a:spcBef>
              <a:spcAft>
                <a:spcPts val="0"/>
              </a:spcAft>
              <a:buClr>
                <a:schemeClr val="lt1"/>
              </a:buClr>
              <a:buSzPts val="1400"/>
              <a:buFont typeface="Calibri"/>
              <a:buNone/>
              <a:defRPr>
                <a:solidFill>
                  <a:schemeClr val="lt1"/>
                </a:solidFill>
              </a:defRPr>
            </a:lvl4pPr>
            <a:lvl5pPr indent="-228600" lvl="4" marL="2286000" algn="l">
              <a:lnSpc>
                <a:spcPct val="90000"/>
              </a:lnSpc>
              <a:spcBef>
                <a:spcPts val="400"/>
              </a:spcBef>
              <a:spcAft>
                <a:spcPts val="0"/>
              </a:spcAft>
              <a:buClr>
                <a:schemeClr val="lt1"/>
              </a:buClr>
              <a:buSzPts val="1400"/>
              <a:buFont typeface="Calibri"/>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in section with image">
  <p:cSld name="Within section with image">
    <p:spTree>
      <p:nvGrpSpPr>
        <p:cNvPr id="476" name="Shape 476"/>
        <p:cNvGrpSpPr/>
        <p:nvPr/>
      </p:nvGrpSpPr>
      <p:grpSpPr>
        <a:xfrm>
          <a:off x="0" y="0"/>
          <a:ext cx="0" cy="0"/>
          <a:chOff x="0" y="0"/>
          <a:chExt cx="0" cy="0"/>
        </a:xfrm>
      </p:grpSpPr>
      <p:pic>
        <p:nvPicPr>
          <p:cNvPr descr="A picture containing text, person&#10;&#10;Description automatically generated" id="477" name="Google Shape;477;p75"/>
          <p:cNvPicPr preferRelativeResize="0"/>
          <p:nvPr/>
        </p:nvPicPr>
        <p:blipFill rotWithShape="1">
          <a:blip r:embed="rId2">
            <a:alphaModFix/>
          </a:blip>
          <a:srcRect b="0" l="0" r="10967" t="0"/>
          <a:stretch/>
        </p:blipFill>
        <p:spPr>
          <a:xfrm>
            <a:off x="2268808" y="0"/>
            <a:ext cx="6875192" cy="5143500"/>
          </a:xfrm>
          <a:prstGeom prst="rect">
            <a:avLst/>
          </a:prstGeom>
          <a:noFill/>
          <a:ln>
            <a:noFill/>
          </a:ln>
        </p:spPr>
      </p:pic>
      <p:pic>
        <p:nvPicPr>
          <p:cNvPr id="478" name="Google Shape;478;p75"/>
          <p:cNvPicPr preferRelativeResize="0"/>
          <p:nvPr/>
        </p:nvPicPr>
        <p:blipFill rotWithShape="1">
          <a:blip r:embed="rId3">
            <a:alphaModFix/>
          </a:blip>
          <a:srcRect b="0" l="32681" r="0" t="0"/>
          <a:stretch/>
        </p:blipFill>
        <p:spPr>
          <a:xfrm>
            <a:off x="0" y="-44451"/>
            <a:ext cx="3492499" cy="5187950"/>
          </a:xfrm>
          <a:prstGeom prst="rect">
            <a:avLst/>
          </a:prstGeom>
          <a:noFill/>
          <a:ln>
            <a:noFill/>
          </a:ln>
        </p:spPr>
      </p:pic>
      <p:sp>
        <p:nvSpPr>
          <p:cNvPr id="479" name="Google Shape;479;p75"/>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0" name="Google Shape;480;p75"/>
          <p:cNvSpPr txBox="1"/>
          <p:nvPr>
            <p:ph idx="1" type="body"/>
          </p:nvPr>
        </p:nvSpPr>
        <p:spPr>
          <a:xfrm>
            <a:off x="342901" y="952684"/>
            <a:ext cx="2971799" cy="428865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2"/>
              </a:buClr>
              <a:buSzPts val="2100"/>
              <a:buFont typeface="Calibri"/>
              <a:buNone/>
              <a:defRPr b="1">
                <a:solidFill>
                  <a:schemeClr val="dk2"/>
                </a:solidFill>
              </a:defRPr>
            </a:lvl1pPr>
            <a:lvl2pPr indent="-228600" lvl="1" marL="914400" algn="l">
              <a:lnSpc>
                <a:spcPct val="90000"/>
              </a:lnSpc>
              <a:spcBef>
                <a:spcPts val="400"/>
              </a:spcBef>
              <a:spcAft>
                <a:spcPts val="0"/>
              </a:spcAft>
              <a:buClr>
                <a:schemeClr val="dk1"/>
              </a:buClr>
              <a:buSzPts val="1800"/>
              <a:buFont typeface="Calibri"/>
              <a:buNone/>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Text&#10;&#10;Description automatically generated" id="481" name="Google Shape;481;p75"/>
          <p:cNvPicPr preferRelativeResize="0"/>
          <p:nvPr/>
        </p:nvPicPr>
        <p:blipFill rotWithShape="1">
          <a:blip r:embed="rId4">
            <a:alphaModFix/>
          </a:blip>
          <a:srcRect b="0" l="0" r="0" t="0"/>
          <a:stretch/>
        </p:blipFill>
        <p:spPr>
          <a:xfrm>
            <a:off x="7162798" y="4507470"/>
            <a:ext cx="1955800" cy="724371"/>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divider or quote" type="secHead">
  <p:cSld name="SECTION_HEADER">
    <p:bg>
      <p:bgPr>
        <a:solidFill>
          <a:schemeClr val="lt2"/>
        </a:solidFill>
      </p:bgPr>
    </p:bg>
    <p:spTree>
      <p:nvGrpSpPr>
        <p:cNvPr id="482" name="Shape 482"/>
        <p:cNvGrpSpPr/>
        <p:nvPr/>
      </p:nvGrpSpPr>
      <p:grpSpPr>
        <a:xfrm>
          <a:off x="0" y="0"/>
          <a:ext cx="0" cy="0"/>
          <a:chOff x="0" y="0"/>
          <a:chExt cx="0" cy="0"/>
        </a:xfrm>
      </p:grpSpPr>
      <p:sp>
        <p:nvSpPr>
          <p:cNvPr id="483" name="Google Shape;483;p76"/>
          <p:cNvSpPr txBox="1"/>
          <p:nvPr>
            <p:ph type="title"/>
          </p:nvPr>
        </p:nvSpPr>
        <p:spPr>
          <a:xfrm>
            <a:off x="342900"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2"/>
              </a:buClr>
              <a:buSzPts val="4500"/>
              <a:buFont typeface="Calibri"/>
              <a:buNone/>
              <a:defRPr sz="45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4" name="Google Shape;484;p76"/>
          <p:cNvSpPr txBox="1"/>
          <p:nvPr>
            <p:ph idx="1" type="body"/>
          </p:nvPr>
        </p:nvSpPr>
        <p:spPr>
          <a:xfrm>
            <a:off x="342900"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800"/>
              <a:buNone/>
              <a:defRPr sz="1800">
                <a:solidFill>
                  <a:schemeClr val="lt1"/>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485" name="Google Shape;485;p76"/>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6" name="Google Shape;486;p76"/>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0" i="0" sz="900" u="none" cap="none" strike="noStrike">
                <a:solidFill>
                  <a:schemeClr val="lt1"/>
                </a:solidFill>
                <a:latin typeface="Calibri"/>
                <a:ea typeface="Calibri"/>
                <a:cs typeface="Calibri"/>
                <a:sym typeface="Calibri"/>
              </a:defRPr>
            </a:lvl1pPr>
            <a:lvl2pPr indent="0" lvl="1" marL="0" algn="ctr">
              <a:spcBef>
                <a:spcPts val="0"/>
              </a:spcBef>
              <a:buNone/>
              <a:defRPr b="0" i="0" sz="900" u="none" cap="none" strike="noStrike">
                <a:solidFill>
                  <a:schemeClr val="lt1"/>
                </a:solidFill>
                <a:latin typeface="Calibri"/>
                <a:ea typeface="Calibri"/>
                <a:cs typeface="Calibri"/>
                <a:sym typeface="Calibri"/>
              </a:defRPr>
            </a:lvl2pPr>
            <a:lvl3pPr indent="0" lvl="2" marL="0" algn="ctr">
              <a:spcBef>
                <a:spcPts val="0"/>
              </a:spcBef>
              <a:buNone/>
              <a:defRPr b="0" i="0" sz="900" u="none" cap="none" strike="noStrike">
                <a:solidFill>
                  <a:schemeClr val="lt1"/>
                </a:solidFill>
                <a:latin typeface="Calibri"/>
                <a:ea typeface="Calibri"/>
                <a:cs typeface="Calibri"/>
                <a:sym typeface="Calibri"/>
              </a:defRPr>
            </a:lvl3pPr>
            <a:lvl4pPr indent="0" lvl="3" marL="0" algn="ctr">
              <a:spcBef>
                <a:spcPts val="0"/>
              </a:spcBef>
              <a:buNone/>
              <a:defRPr b="0" i="0" sz="900" u="none" cap="none" strike="noStrike">
                <a:solidFill>
                  <a:schemeClr val="lt1"/>
                </a:solidFill>
                <a:latin typeface="Calibri"/>
                <a:ea typeface="Calibri"/>
                <a:cs typeface="Calibri"/>
                <a:sym typeface="Calibri"/>
              </a:defRPr>
            </a:lvl4pPr>
            <a:lvl5pPr indent="0" lvl="4" marL="0" algn="ctr">
              <a:spcBef>
                <a:spcPts val="0"/>
              </a:spcBef>
              <a:buNone/>
              <a:defRPr b="0" i="0" sz="900" u="none" cap="none" strike="noStrike">
                <a:solidFill>
                  <a:schemeClr val="lt1"/>
                </a:solidFill>
                <a:latin typeface="Calibri"/>
                <a:ea typeface="Calibri"/>
                <a:cs typeface="Calibri"/>
                <a:sym typeface="Calibri"/>
              </a:defRPr>
            </a:lvl5pPr>
            <a:lvl6pPr indent="0" lvl="5" marL="0" algn="ctr">
              <a:spcBef>
                <a:spcPts val="0"/>
              </a:spcBef>
              <a:buNone/>
              <a:defRPr b="0" i="0" sz="900" u="none" cap="none" strike="noStrike">
                <a:solidFill>
                  <a:schemeClr val="lt1"/>
                </a:solidFill>
                <a:latin typeface="Calibri"/>
                <a:ea typeface="Calibri"/>
                <a:cs typeface="Calibri"/>
                <a:sym typeface="Calibri"/>
              </a:defRPr>
            </a:lvl6pPr>
            <a:lvl7pPr indent="0" lvl="6" marL="0" algn="ctr">
              <a:spcBef>
                <a:spcPts val="0"/>
              </a:spcBef>
              <a:buNone/>
              <a:defRPr b="0" i="0" sz="900" u="none" cap="none" strike="noStrike">
                <a:solidFill>
                  <a:schemeClr val="lt1"/>
                </a:solidFill>
                <a:latin typeface="Calibri"/>
                <a:ea typeface="Calibri"/>
                <a:cs typeface="Calibri"/>
                <a:sym typeface="Calibri"/>
              </a:defRPr>
            </a:lvl7pPr>
            <a:lvl8pPr indent="0" lvl="7" marL="0" algn="ctr">
              <a:spcBef>
                <a:spcPts val="0"/>
              </a:spcBef>
              <a:buNone/>
              <a:defRPr b="0" i="0" sz="900" u="none" cap="none" strike="noStrike">
                <a:solidFill>
                  <a:schemeClr val="lt1"/>
                </a:solidFill>
                <a:latin typeface="Calibri"/>
                <a:ea typeface="Calibri"/>
                <a:cs typeface="Calibri"/>
                <a:sym typeface="Calibri"/>
              </a:defRPr>
            </a:lvl8pPr>
            <a:lvl9pPr indent="0" lvl="8" marL="0" algn="ctr">
              <a:spcBef>
                <a:spcPts val="0"/>
              </a:spcBef>
              <a:buNone/>
              <a:defRPr b="0" i="0" sz="9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487" name="Google Shape;487;p76"/>
          <p:cNvSpPr/>
          <p:nvPr/>
        </p:nvSpPr>
        <p:spPr>
          <a:xfrm>
            <a:off x="7382435" y="4567238"/>
            <a:ext cx="1594973" cy="576262"/>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Text&#10;&#10;Description automatically generated" id="488" name="Google Shape;488;p76"/>
          <p:cNvPicPr preferRelativeResize="0"/>
          <p:nvPr/>
        </p:nvPicPr>
        <p:blipFill rotWithShape="1">
          <a:blip r:embed="rId2">
            <a:alphaModFix/>
          </a:blip>
          <a:srcRect b="0" l="0" r="0" t="0"/>
          <a:stretch/>
        </p:blipFill>
        <p:spPr>
          <a:xfrm>
            <a:off x="7021604" y="4493183"/>
            <a:ext cx="1955803" cy="72437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
  <p:cSld name="blank B">
    <p:spTree>
      <p:nvGrpSpPr>
        <p:cNvPr id="489" name="Shape 489"/>
        <p:cNvGrpSpPr/>
        <p:nvPr/>
      </p:nvGrpSpPr>
      <p:grpSpPr>
        <a:xfrm>
          <a:off x="0" y="0"/>
          <a:ext cx="0" cy="0"/>
          <a:chOff x="0" y="0"/>
          <a:chExt cx="0" cy="0"/>
        </a:xfrm>
      </p:grpSpPr>
      <p:sp>
        <p:nvSpPr>
          <p:cNvPr id="490" name="Google Shape;490;p77"/>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1" name="Google Shape;491;p77"/>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lain e.g. for large charts" type="titleOnly">
  <p:cSld name="TITLE_ONLY">
    <p:spTree>
      <p:nvGrpSpPr>
        <p:cNvPr id="492" name="Shape 492"/>
        <p:cNvGrpSpPr/>
        <p:nvPr/>
      </p:nvGrpSpPr>
      <p:grpSpPr>
        <a:xfrm>
          <a:off x="0" y="0"/>
          <a:ext cx="0" cy="0"/>
          <a:chOff x="0" y="0"/>
          <a:chExt cx="0" cy="0"/>
        </a:xfrm>
      </p:grpSpPr>
      <p:sp>
        <p:nvSpPr>
          <p:cNvPr id="493" name="Google Shape;493;p78"/>
          <p:cNvSpPr txBox="1"/>
          <p:nvPr>
            <p:ph type="title"/>
          </p:nvPr>
        </p:nvSpPr>
        <p:spPr>
          <a:xfrm>
            <a:off x="342900" y="273844"/>
            <a:ext cx="7886700" cy="994172"/>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2"/>
              </a:buClr>
              <a:buSzPts val="3300"/>
              <a:buFont typeface="Calibri"/>
              <a:buNone/>
              <a:defRPr>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94" name="Google Shape;494;p78"/>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5" name="Google Shape;495;p78"/>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96" name="Shape 496"/>
        <p:cNvGrpSpPr/>
        <p:nvPr/>
      </p:nvGrpSpPr>
      <p:grpSpPr>
        <a:xfrm>
          <a:off x="0" y="0"/>
          <a:ext cx="0" cy="0"/>
          <a:chOff x="0" y="0"/>
          <a:chExt cx="0" cy="0"/>
        </a:xfrm>
      </p:grpSpPr>
      <p:sp>
        <p:nvSpPr>
          <p:cNvPr id="497" name="Google Shape;497;p79"/>
          <p:cNvSpPr txBox="1"/>
          <p:nvPr>
            <p:ph type="title"/>
          </p:nvPr>
        </p:nvSpPr>
        <p:spPr>
          <a:xfrm>
            <a:off x="342900" y="273844"/>
            <a:ext cx="7886700" cy="994172"/>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98" name="Google Shape;498;p79"/>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9" name="Google Shape;499;p79"/>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500" name="Google Shape;500;p79"/>
          <p:cNvSpPr/>
          <p:nvPr/>
        </p:nvSpPr>
        <p:spPr>
          <a:xfrm>
            <a:off x="2125980" y="-44451"/>
            <a:ext cx="7018020" cy="518795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01" name="Google Shape;501;p79"/>
          <p:cNvPicPr preferRelativeResize="0"/>
          <p:nvPr/>
        </p:nvPicPr>
        <p:blipFill rotWithShape="1">
          <a:blip r:embed="rId2">
            <a:alphaModFix/>
          </a:blip>
          <a:srcRect b="0" l="43329" r="0" t="0"/>
          <a:stretch/>
        </p:blipFill>
        <p:spPr>
          <a:xfrm>
            <a:off x="0" y="-44451"/>
            <a:ext cx="2940049" cy="5187950"/>
          </a:xfrm>
          <a:prstGeom prst="rect">
            <a:avLst/>
          </a:prstGeom>
          <a:noFill/>
          <a:ln>
            <a:noFill/>
          </a:ln>
        </p:spPr>
      </p:pic>
      <p:sp>
        <p:nvSpPr>
          <p:cNvPr id="502" name="Google Shape;502;p79"/>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3" name="Google Shape;503;p79"/>
          <p:cNvSpPr txBox="1"/>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900" u="none" cap="none" strike="noStrike">
                <a:solidFill>
                  <a:srgbClr val="888888"/>
                </a:solidFill>
                <a:latin typeface="Calibri"/>
                <a:ea typeface="Calibri"/>
                <a:cs typeface="Calibri"/>
                <a:sym typeface="Calibri"/>
              </a:rPr>
              <a:t>7/12/21</a:t>
            </a:r>
            <a:endParaRPr b="0" i="0" sz="900" u="none" cap="none" strike="noStrike">
              <a:solidFill>
                <a:srgbClr val="888888"/>
              </a:solidFill>
              <a:latin typeface="Calibri"/>
              <a:ea typeface="Calibri"/>
              <a:cs typeface="Calibri"/>
              <a:sym typeface="Calibri"/>
            </a:endParaRPr>
          </a:p>
        </p:txBody>
      </p:sp>
      <p:sp>
        <p:nvSpPr>
          <p:cNvPr id="504" name="Google Shape;504;p79"/>
          <p:cNvSpPr txBox="1"/>
          <p:nvPr/>
        </p:nvSpPr>
        <p:spPr>
          <a:xfrm>
            <a:off x="342900" y="408861"/>
            <a:ext cx="2235200" cy="1585039"/>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2"/>
              </a:buClr>
              <a:buSzPts val="3300"/>
              <a:buFont typeface="Calibri"/>
              <a:buNone/>
            </a:pPr>
            <a:r>
              <a:t/>
            </a:r>
            <a:endParaRPr b="1" i="0" sz="3300" u="none" cap="none" strike="noStrike">
              <a:solidFill>
                <a:schemeClr val="dk2"/>
              </a:solidFill>
              <a:latin typeface="Calibri"/>
              <a:ea typeface="Calibri"/>
              <a:cs typeface="Calibri"/>
              <a:sym typeface="Calibri"/>
            </a:endParaRPr>
          </a:p>
        </p:txBody>
      </p:sp>
      <p:sp>
        <p:nvSpPr>
          <p:cNvPr id="505" name="Google Shape;505;p79"/>
          <p:cNvSpPr txBox="1"/>
          <p:nvPr/>
        </p:nvSpPr>
        <p:spPr>
          <a:xfrm>
            <a:off x="3543299" y="4767263"/>
            <a:ext cx="2057400" cy="273844"/>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descr="Text, logo&#10;&#10;Description automatically generated with medium confidence" id="506" name="Google Shape;506;p79"/>
          <p:cNvPicPr preferRelativeResize="0"/>
          <p:nvPr/>
        </p:nvPicPr>
        <p:blipFill rotWithShape="1">
          <a:blip r:embed="rId3">
            <a:alphaModFix/>
          </a:blip>
          <a:srcRect b="0" l="0" r="0" t="0"/>
          <a:stretch/>
        </p:blipFill>
        <p:spPr>
          <a:xfrm>
            <a:off x="7017123" y="4507471"/>
            <a:ext cx="1955800" cy="724370"/>
          </a:xfrm>
          <a:prstGeom prst="rect">
            <a:avLst/>
          </a:prstGeom>
          <a:noFill/>
          <a:ln>
            <a:noFill/>
          </a:ln>
        </p:spPr>
      </p:pic>
      <p:sp>
        <p:nvSpPr>
          <p:cNvPr id="507" name="Google Shape;507;p79"/>
          <p:cNvSpPr txBox="1"/>
          <p:nvPr/>
        </p:nvSpPr>
        <p:spPr>
          <a:xfrm>
            <a:off x="457200" y="523161"/>
            <a:ext cx="2235200" cy="1585039"/>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2"/>
              </a:buClr>
              <a:buSzPts val="3300"/>
              <a:buFont typeface="Calibri"/>
              <a:buNone/>
            </a:pPr>
            <a:r>
              <a:rPr b="1" i="0" lang="en" sz="3300" u="none" cap="none" strike="noStrike">
                <a:solidFill>
                  <a:schemeClr val="dk2"/>
                </a:solidFill>
                <a:latin typeface="Calibri"/>
                <a:ea typeface="Calibri"/>
                <a:cs typeface="Calibri"/>
                <a:sym typeface="Calibri"/>
              </a:rPr>
              <a:t>Click to edit Master title style</a:t>
            </a:r>
            <a:endParaRPr sz="11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theme" Target="../theme/theme2.xml"/><Relationship Id="rId14" Type="http://schemas.openxmlformats.org/officeDocument/2006/relationships/slideLayout" Target="../slideLayouts/slideLayout3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theme" Target="../theme/theme4.xml"/><Relationship Id="rId14" Type="http://schemas.openxmlformats.org/officeDocument/2006/relationships/slideLayout" Target="../slideLayouts/slideLayout4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 Type="http://schemas.openxmlformats.org/officeDocument/2006/relationships/image" Target="../media/image36.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5" Type="http://schemas.openxmlformats.org/officeDocument/2006/relationships/theme" Target="../theme/theme5.xml"/><Relationship Id="rId14" Type="http://schemas.openxmlformats.org/officeDocument/2006/relationships/slideLayout" Target="../slideLayouts/slideLayout5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7.xml"/><Relationship Id="rId10" Type="http://schemas.openxmlformats.org/officeDocument/2006/relationships/slideLayout" Target="../slideLayouts/slideLayout66.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 Type="http://schemas.openxmlformats.org/officeDocument/2006/relationships/image" Target="../media/image46.png"/><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5" Type="http://schemas.openxmlformats.org/officeDocument/2006/relationships/slideLayout" Target="../slideLayouts/slideLayout61.xml"/><Relationship Id="rId19" Type="http://schemas.openxmlformats.org/officeDocument/2006/relationships/theme" Target="../theme/theme6.xml"/><Relationship Id="rId6" Type="http://schemas.openxmlformats.org/officeDocument/2006/relationships/slideLayout" Target="../slideLayouts/slideLayout62.xml"/><Relationship Id="rId18" Type="http://schemas.openxmlformats.org/officeDocument/2006/relationships/slideLayout" Target="../slideLayouts/slideLayout74.xml"/><Relationship Id="rId7" Type="http://schemas.openxmlformats.org/officeDocument/2006/relationships/slideLayout" Target="../slideLayouts/slideLayout63.xml"/><Relationship Id="rId8"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18"/>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2700"/>
              <a:buFont typeface="Arial"/>
              <a:buNone/>
              <a:defRPr b="0"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8" name="Google Shape;88;p18"/>
          <p:cNvSpPr txBox="1"/>
          <p:nvPr>
            <p:ph idx="1" type="body"/>
          </p:nvPr>
        </p:nvSpPr>
        <p:spPr>
          <a:xfrm>
            <a:off x="457200" y="1193006"/>
            <a:ext cx="8229600" cy="34398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9" name="Google Shape;89;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E9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0" name="Google Shape;90;p18"/>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p33"/>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2700"/>
              <a:buFont typeface="Arial"/>
              <a:buNone/>
              <a:defRPr b="0"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6" name="Google Shape;176;p33"/>
          <p:cNvSpPr txBox="1"/>
          <p:nvPr>
            <p:ph idx="1" type="body"/>
          </p:nvPr>
        </p:nvSpPr>
        <p:spPr>
          <a:xfrm>
            <a:off x="457200" y="1193006"/>
            <a:ext cx="8229600" cy="34398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7" name="Google Shape;177;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E9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78" name="Google Shape;178;p33"/>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E9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48"/>
          <p:cNvSpPr txBox="1"/>
          <p:nvPr>
            <p:ph type="title"/>
          </p:nvPr>
        </p:nvSpPr>
        <p:spPr>
          <a:xfrm>
            <a:off x="342900" y="273844"/>
            <a:ext cx="7886700" cy="994172"/>
          </a:xfrm>
          <a:prstGeom prst="rect">
            <a:avLst/>
          </a:prstGeom>
          <a:noFill/>
          <a:ln>
            <a:noFill/>
          </a:ln>
        </p:spPr>
        <p:txBody>
          <a:bodyPr anchorCtr="0" anchor="t"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64" name="Google Shape;264;p48"/>
          <p:cNvSpPr txBox="1"/>
          <p:nvPr>
            <p:ph idx="1" type="body"/>
          </p:nvPr>
        </p:nvSpPr>
        <p:spPr>
          <a:xfrm>
            <a:off x="3492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65" name="Google Shape;265;p48"/>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66" name="Google Shape;266;p48"/>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0" marR="0" rtl="0" algn="ctr">
              <a:spcBef>
                <a:spcPts val="0"/>
              </a:spcBef>
              <a:buNone/>
              <a:defRPr b="0" i="0" sz="900" u="none" cap="none" strike="noStrike">
                <a:solidFill>
                  <a:srgbClr val="888888"/>
                </a:solidFill>
                <a:latin typeface="Calibri"/>
                <a:ea typeface="Calibri"/>
                <a:cs typeface="Calibri"/>
                <a:sym typeface="Calibri"/>
              </a:defRPr>
            </a:lvl2pPr>
            <a:lvl3pPr indent="0" lvl="2" marL="0" marR="0" rtl="0" algn="ctr">
              <a:spcBef>
                <a:spcPts val="0"/>
              </a:spcBef>
              <a:buNone/>
              <a:defRPr b="0" i="0" sz="900" u="none" cap="none" strike="noStrike">
                <a:solidFill>
                  <a:srgbClr val="888888"/>
                </a:solidFill>
                <a:latin typeface="Calibri"/>
                <a:ea typeface="Calibri"/>
                <a:cs typeface="Calibri"/>
                <a:sym typeface="Calibri"/>
              </a:defRPr>
            </a:lvl3pPr>
            <a:lvl4pPr indent="0" lvl="3" marL="0" marR="0" rtl="0" algn="ctr">
              <a:spcBef>
                <a:spcPts val="0"/>
              </a:spcBef>
              <a:buNone/>
              <a:defRPr b="0" i="0" sz="900" u="none" cap="none" strike="noStrike">
                <a:solidFill>
                  <a:srgbClr val="888888"/>
                </a:solidFill>
                <a:latin typeface="Calibri"/>
                <a:ea typeface="Calibri"/>
                <a:cs typeface="Calibri"/>
                <a:sym typeface="Calibri"/>
              </a:defRPr>
            </a:lvl4pPr>
            <a:lvl5pPr indent="0" lvl="4" marL="0" marR="0" rtl="0" algn="ctr">
              <a:spcBef>
                <a:spcPts val="0"/>
              </a:spcBef>
              <a:buNone/>
              <a:defRPr b="0" i="0" sz="900" u="none" cap="none" strike="noStrike">
                <a:solidFill>
                  <a:srgbClr val="888888"/>
                </a:solidFill>
                <a:latin typeface="Calibri"/>
                <a:ea typeface="Calibri"/>
                <a:cs typeface="Calibri"/>
                <a:sym typeface="Calibri"/>
              </a:defRPr>
            </a:lvl5pPr>
            <a:lvl6pPr indent="0" lvl="5" marL="0" marR="0" rtl="0" algn="ctr">
              <a:spcBef>
                <a:spcPts val="0"/>
              </a:spcBef>
              <a:buNone/>
              <a:defRPr b="0" i="0" sz="900" u="none" cap="none" strike="noStrike">
                <a:solidFill>
                  <a:srgbClr val="888888"/>
                </a:solidFill>
                <a:latin typeface="Calibri"/>
                <a:ea typeface="Calibri"/>
                <a:cs typeface="Calibri"/>
                <a:sym typeface="Calibri"/>
              </a:defRPr>
            </a:lvl6pPr>
            <a:lvl7pPr indent="0" lvl="6" marL="0" marR="0" rtl="0" algn="ctr">
              <a:spcBef>
                <a:spcPts val="0"/>
              </a:spcBef>
              <a:buNone/>
              <a:defRPr b="0" i="0" sz="900" u="none" cap="none" strike="noStrike">
                <a:solidFill>
                  <a:srgbClr val="888888"/>
                </a:solidFill>
                <a:latin typeface="Calibri"/>
                <a:ea typeface="Calibri"/>
                <a:cs typeface="Calibri"/>
                <a:sym typeface="Calibri"/>
              </a:defRPr>
            </a:lvl7pPr>
            <a:lvl8pPr indent="0" lvl="7" marL="0" marR="0" rtl="0" algn="ctr">
              <a:spcBef>
                <a:spcPts val="0"/>
              </a:spcBef>
              <a:buNone/>
              <a:defRPr b="0" i="0" sz="900" u="none" cap="none" strike="noStrike">
                <a:solidFill>
                  <a:srgbClr val="888888"/>
                </a:solidFill>
                <a:latin typeface="Calibri"/>
                <a:ea typeface="Calibri"/>
                <a:cs typeface="Calibri"/>
                <a:sym typeface="Calibri"/>
              </a:defRPr>
            </a:lvl8pPr>
            <a:lvl9pPr indent="0" lvl="8" marL="0" marR="0" rt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267" name="Google Shape;267;p48"/>
          <p:cNvPicPr preferRelativeResize="0"/>
          <p:nvPr/>
        </p:nvPicPr>
        <p:blipFill rotWithShape="1">
          <a:blip r:embed="rId1">
            <a:alphaModFix/>
          </a:blip>
          <a:srcRect b="0" l="0" r="0" t="0"/>
          <a:stretch/>
        </p:blipFill>
        <p:spPr>
          <a:xfrm>
            <a:off x="7017123" y="4507471"/>
            <a:ext cx="1955801" cy="72437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 name="Shape 366"/>
        <p:cNvGrpSpPr/>
        <p:nvPr/>
      </p:nvGrpSpPr>
      <p:grpSpPr>
        <a:xfrm>
          <a:off x="0" y="0"/>
          <a:ext cx="0" cy="0"/>
          <a:chOff x="0" y="0"/>
          <a:chExt cx="0" cy="0"/>
        </a:xfrm>
      </p:grpSpPr>
      <p:sp>
        <p:nvSpPr>
          <p:cNvPr id="367" name="Google Shape;367;p62"/>
          <p:cNvSpPr txBox="1"/>
          <p:nvPr>
            <p:ph type="title"/>
          </p:nvPr>
        </p:nvSpPr>
        <p:spPr>
          <a:xfrm>
            <a:off x="342900" y="273844"/>
            <a:ext cx="7886700" cy="994172"/>
          </a:xfrm>
          <a:prstGeom prst="rect">
            <a:avLst/>
          </a:prstGeom>
          <a:noFill/>
          <a:ln>
            <a:noFill/>
          </a:ln>
        </p:spPr>
        <p:txBody>
          <a:bodyPr anchorCtr="0" anchor="t"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68" name="Google Shape;368;p62"/>
          <p:cNvSpPr txBox="1"/>
          <p:nvPr>
            <p:ph idx="1" type="body"/>
          </p:nvPr>
        </p:nvSpPr>
        <p:spPr>
          <a:xfrm>
            <a:off x="3492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69" name="Google Shape;369;p62"/>
          <p:cNvSpPr txBox="1"/>
          <p:nvPr>
            <p:ph idx="10" type="dt"/>
          </p:nvPr>
        </p:nvSpPr>
        <p:spPr>
          <a:xfrm>
            <a:off x="34290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70" name="Google Shape;370;p62"/>
          <p:cNvSpPr txBox="1"/>
          <p:nvPr>
            <p:ph idx="12" type="sldNum"/>
          </p:nvPr>
        </p:nvSpPr>
        <p:spPr>
          <a:xfrm>
            <a:off x="3392021"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0" marR="0" rtl="0" algn="ctr">
              <a:spcBef>
                <a:spcPts val="0"/>
              </a:spcBef>
              <a:buNone/>
              <a:defRPr b="0" i="0" sz="900" u="none" cap="none" strike="noStrike">
                <a:solidFill>
                  <a:srgbClr val="888888"/>
                </a:solidFill>
                <a:latin typeface="Calibri"/>
                <a:ea typeface="Calibri"/>
                <a:cs typeface="Calibri"/>
                <a:sym typeface="Calibri"/>
              </a:defRPr>
            </a:lvl2pPr>
            <a:lvl3pPr indent="0" lvl="2" marL="0" marR="0" rtl="0" algn="ctr">
              <a:spcBef>
                <a:spcPts val="0"/>
              </a:spcBef>
              <a:buNone/>
              <a:defRPr b="0" i="0" sz="900" u="none" cap="none" strike="noStrike">
                <a:solidFill>
                  <a:srgbClr val="888888"/>
                </a:solidFill>
                <a:latin typeface="Calibri"/>
                <a:ea typeface="Calibri"/>
                <a:cs typeface="Calibri"/>
                <a:sym typeface="Calibri"/>
              </a:defRPr>
            </a:lvl3pPr>
            <a:lvl4pPr indent="0" lvl="3" marL="0" marR="0" rtl="0" algn="ctr">
              <a:spcBef>
                <a:spcPts val="0"/>
              </a:spcBef>
              <a:buNone/>
              <a:defRPr b="0" i="0" sz="900" u="none" cap="none" strike="noStrike">
                <a:solidFill>
                  <a:srgbClr val="888888"/>
                </a:solidFill>
                <a:latin typeface="Calibri"/>
                <a:ea typeface="Calibri"/>
                <a:cs typeface="Calibri"/>
                <a:sym typeface="Calibri"/>
              </a:defRPr>
            </a:lvl4pPr>
            <a:lvl5pPr indent="0" lvl="4" marL="0" marR="0" rtl="0" algn="ctr">
              <a:spcBef>
                <a:spcPts val="0"/>
              </a:spcBef>
              <a:buNone/>
              <a:defRPr b="0" i="0" sz="900" u="none" cap="none" strike="noStrike">
                <a:solidFill>
                  <a:srgbClr val="888888"/>
                </a:solidFill>
                <a:latin typeface="Calibri"/>
                <a:ea typeface="Calibri"/>
                <a:cs typeface="Calibri"/>
                <a:sym typeface="Calibri"/>
              </a:defRPr>
            </a:lvl5pPr>
            <a:lvl6pPr indent="0" lvl="5" marL="0" marR="0" rtl="0" algn="ctr">
              <a:spcBef>
                <a:spcPts val="0"/>
              </a:spcBef>
              <a:buNone/>
              <a:defRPr b="0" i="0" sz="900" u="none" cap="none" strike="noStrike">
                <a:solidFill>
                  <a:srgbClr val="888888"/>
                </a:solidFill>
                <a:latin typeface="Calibri"/>
                <a:ea typeface="Calibri"/>
                <a:cs typeface="Calibri"/>
                <a:sym typeface="Calibri"/>
              </a:defRPr>
            </a:lvl6pPr>
            <a:lvl7pPr indent="0" lvl="6" marL="0" marR="0" rtl="0" algn="ctr">
              <a:spcBef>
                <a:spcPts val="0"/>
              </a:spcBef>
              <a:buNone/>
              <a:defRPr b="0" i="0" sz="900" u="none" cap="none" strike="noStrike">
                <a:solidFill>
                  <a:srgbClr val="888888"/>
                </a:solidFill>
                <a:latin typeface="Calibri"/>
                <a:ea typeface="Calibri"/>
                <a:cs typeface="Calibri"/>
                <a:sym typeface="Calibri"/>
              </a:defRPr>
            </a:lvl7pPr>
            <a:lvl8pPr indent="0" lvl="7" marL="0" marR="0" rtl="0" algn="ctr">
              <a:spcBef>
                <a:spcPts val="0"/>
              </a:spcBef>
              <a:buNone/>
              <a:defRPr b="0" i="0" sz="900" u="none" cap="none" strike="noStrike">
                <a:solidFill>
                  <a:srgbClr val="888888"/>
                </a:solidFill>
                <a:latin typeface="Calibri"/>
                <a:ea typeface="Calibri"/>
                <a:cs typeface="Calibri"/>
                <a:sym typeface="Calibri"/>
              </a:defRPr>
            </a:lvl8pPr>
            <a:lvl9pPr indent="0" lvl="8" marL="0" marR="0" rt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Text, logo&#10;&#10;Description automatically generated with medium confidence" id="371" name="Google Shape;371;p62"/>
          <p:cNvPicPr preferRelativeResize="0"/>
          <p:nvPr/>
        </p:nvPicPr>
        <p:blipFill rotWithShape="1">
          <a:blip r:embed="rId1">
            <a:alphaModFix/>
          </a:blip>
          <a:srcRect b="0" l="0" r="0" t="0"/>
          <a:stretch/>
        </p:blipFill>
        <p:spPr>
          <a:xfrm>
            <a:off x="7017123" y="4507471"/>
            <a:ext cx="1955800" cy="72437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63.png"/><Relationship Id="rId4" Type="http://schemas.openxmlformats.org/officeDocument/2006/relationships/image" Target="../media/image56.png"/><Relationship Id="rId5" Type="http://schemas.openxmlformats.org/officeDocument/2006/relationships/image" Target="../media/image66.png"/><Relationship Id="rId6" Type="http://schemas.openxmlformats.org/officeDocument/2006/relationships/image" Target="../media/image69.png"/><Relationship Id="rId7" Type="http://schemas.openxmlformats.org/officeDocument/2006/relationships/image" Target="../media/image6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68.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72.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74.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70.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mailto:abendor@path.org" TargetMode="External"/><Relationship Id="rId4" Type="http://schemas.openxmlformats.org/officeDocument/2006/relationships/hyperlink" Target="mailto:mschaefer@usaid.gov" TargetMode="External"/><Relationship Id="rId5" Type="http://schemas.openxmlformats.org/officeDocument/2006/relationships/hyperlink" Target="mailto:tessa.lennemann@giz.d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8.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11" Type="http://schemas.openxmlformats.org/officeDocument/2006/relationships/hyperlink" Target="mailto:digital-health@giz.de" TargetMode="External"/><Relationship Id="rId10" Type="http://schemas.openxmlformats.org/officeDocument/2006/relationships/hyperlink" Target="https://digitalsquare.org/s/DPP_Assessment_Tool_EXAMPLE.xlsx" TargetMode="External"/><Relationship Id="rId12"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digitalsquare.org/resourcesrepository/dppa" TargetMode="External"/><Relationship Id="rId4" Type="http://schemas.openxmlformats.org/officeDocument/2006/relationships/hyperlink" Target="https://digitalsquare.org/s/03_DPP_Assessment_Intro-Brief-002.pdf" TargetMode="External"/><Relationship Id="rId9" Type="http://schemas.openxmlformats.org/officeDocument/2006/relationships/hyperlink" Target="https://digitalsquare.org/s/DPP_Assessment_Tool_EXAMPLE.xlsx" TargetMode="External"/><Relationship Id="rId5" Type="http://schemas.openxmlformats.org/officeDocument/2006/relationships/hyperlink" Target="https://digitalsquare.org/s/02_DPP_Assessment-Tool_ProcedureV3-002.pdf" TargetMode="External"/><Relationship Id="rId6" Type="http://schemas.openxmlformats.org/officeDocument/2006/relationships/hyperlink" Target="https://digitalsquare.org/s/02_DPP_Assessment-Tool_ProcedureV3-002.pdf" TargetMode="External"/><Relationship Id="rId7" Type="http://schemas.openxmlformats.org/officeDocument/2006/relationships/hyperlink" Target="https://digitalsquare.org/s/DPPA_Template.xlsx" TargetMode="External"/><Relationship Id="rId8" Type="http://schemas.openxmlformats.org/officeDocument/2006/relationships/hyperlink" Target="https://digitalsquare.org/s/DPPA_Template.xlsx"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 Id="rId3" Type="http://schemas.openxmlformats.org/officeDocument/2006/relationships/image" Target="../media/image71.png"/><Relationship Id="rId4" Type="http://schemas.openxmlformats.org/officeDocument/2006/relationships/image" Target="../media/image87.png"/><Relationship Id="rId5" Type="http://schemas.openxmlformats.org/officeDocument/2006/relationships/hyperlink" Target="mailto:kkallander@unicef.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6.xml"/><Relationship Id="rId3" Type="http://schemas.openxmlformats.org/officeDocument/2006/relationships/image" Target="../media/image86.png"/><Relationship Id="rId4" Type="http://schemas.openxmlformats.org/officeDocument/2006/relationships/image" Target="../media/image75.png"/><Relationship Id="rId9" Type="http://schemas.openxmlformats.org/officeDocument/2006/relationships/image" Target="../media/image92.png"/><Relationship Id="rId5" Type="http://schemas.openxmlformats.org/officeDocument/2006/relationships/image" Target="../media/image77.png"/><Relationship Id="rId6" Type="http://schemas.openxmlformats.org/officeDocument/2006/relationships/image" Target="../media/image81.jpg"/><Relationship Id="rId7" Type="http://schemas.openxmlformats.org/officeDocument/2006/relationships/image" Target="../media/image79.png"/><Relationship Id="rId8"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mailto:vrathod@path.org" TargetMode="External"/><Relationship Id="rId4" Type="http://schemas.openxmlformats.org/officeDocument/2006/relationships/hyperlink" Target="mailto:mschaefer@usaid.gov" TargetMode="External"/></Relationships>
</file>

<file path=ppt/slides/_rels/slide30.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102.png"/><Relationship Id="rId13" Type="http://schemas.openxmlformats.org/officeDocument/2006/relationships/image" Target="../media/image95.png"/><Relationship Id="rId12" Type="http://schemas.openxmlformats.org/officeDocument/2006/relationships/image" Target="../media/image98.jpg"/><Relationship Id="rId1" Type="http://schemas.openxmlformats.org/officeDocument/2006/relationships/slideLayout" Target="../slideLayouts/slideLayout61.xml"/><Relationship Id="rId2" Type="http://schemas.openxmlformats.org/officeDocument/2006/relationships/notesSlide" Target="../notesSlides/notesSlide30.xml"/><Relationship Id="rId3" Type="http://schemas.openxmlformats.org/officeDocument/2006/relationships/image" Target="../media/image103.jpg"/><Relationship Id="rId4" Type="http://schemas.openxmlformats.org/officeDocument/2006/relationships/image" Target="../media/image99.png"/><Relationship Id="rId9" Type="http://schemas.openxmlformats.org/officeDocument/2006/relationships/image" Target="../media/image107.png"/><Relationship Id="rId5" Type="http://schemas.openxmlformats.org/officeDocument/2006/relationships/image" Target="../media/image91.png"/><Relationship Id="rId6" Type="http://schemas.openxmlformats.org/officeDocument/2006/relationships/image" Target="../media/image101.png"/><Relationship Id="rId7" Type="http://schemas.openxmlformats.org/officeDocument/2006/relationships/image" Target="../media/image90.png"/><Relationship Id="rId8" Type="http://schemas.openxmlformats.org/officeDocument/2006/relationships/image" Target="../media/image8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1.xml"/><Relationship Id="rId3" Type="http://schemas.openxmlformats.org/officeDocument/2006/relationships/image" Target="../media/image10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3.xml"/><Relationship Id="rId3" Type="http://schemas.openxmlformats.org/officeDocument/2006/relationships/hyperlink" Target="mailto:contact@digitalhealthcoe.or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4.xml"/><Relationship Id="rId3" Type="http://schemas.openxmlformats.org/officeDocument/2006/relationships/hyperlink" Target="mailto:contact@digitalhealthcoe.org" TargetMode="External"/><Relationship Id="rId4" Type="http://schemas.openxmlformats.org/officeDocument/2006/relationships/image" Target="../media/image97.png"/><Relationship Id="rId5" Type="http://schemas.openxmlformats.org/officeDocument/2006/relationships/image" Target="../media/image8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96.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06.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0.xml"/><Relationship Id="rId3" Type="http://schemas.openxmlformats.org/officeDocument/2006/relationships/image" Target="../media/image9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1.xml"/><Relationship Id="rId3" Type="http://schemas.openxmlformats.org/officeDocument/2006/relationships/hyperlink" Target="https://static1.squarespace.com/static/59bc3457ccc5c5890fe7cacd/t/6079b1e1fcf6d26d8daf480f/1618588133318/Understanding+scale+of+digital+health+tools.pdf" TargetMode="External"/><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2.xml"/><Relationship Id="rId3" Type="http://schemas.openxmlformats.org/officeDocument/2006/relationships/hyperlink" Target="https://wiki.digitalsquare.io/index.php/COVID-19" TargetMode="External"/><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59.png"/><Relationship Id="rId13" Type="http://schemas.openxmlformats.org/officeDocument/2006/relationships/image" Target="../media/image62.png"/><Relationship Id="rId12" Type="http://schemas.openxmlformats.org/officeDocument/2006/relationships/image" Target="../media/image55.png"/><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60.png"/><Relationship Id="rId5" Type="http://schemas.openxmlformats.org/officeDocument/2006/relationships/image" Target="../media/image57.png"/><Relationship Id="rId6" Type="http://schemas.openxmlformats.org/officeDocument/2006/relationships/image" Target="../media/image53.jpg"/><Relationship Id="rId7" Type="http://schemas.openxmlformats.org/officeDocument/2006/relationships/image" Target="../media/image61.png"/><Relationship Id="rId8" Type="http://schemas.openxmlformats.org/officeDocument/2006/relationships/image" Target="../media/image5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80"/>
          <p:cNvSpPr txBox="1"/>
          <p:nvPr>
            <p:ph type="ctrTitle"/>
          </p:nvPr>
        </p:nvSpPr>
        <p:spPr>
          <a:xfrm>
            <a:off x="520800" y="775500"/>
            <a:ext cx="8102400" cy="35925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a:t>Digital Health Resources for COVID-19</a:t>
            </a:r>
            <a:endParaRPr/>
          </a:p>
          <a:p>
            <a:pPr indent="0" lvl="0" marL="0" rtl="0" algn="ctr">
              <a:spcBef>
                <a:spcPts val="0"/>
              </a:spcBef>
              <a:spcAft>
                <a:spcPts val="0"/>
              </a:spcAft>
              <a:buNone/>
            </a:pPr>
            <a:r>
              <a:rPr lang="en" sz="1100"/>
              <a:t>July 13, 2021</a:t>
            </a:r>
            <a:endParaRPr sz="1100"/>
          </a:p>
        </p:txBody>
      </p:sp>
      <p:pic>
        <p:nvPicPr>
          <p:cNvPr id="513" name="Google Shape;513;p80"/>
          <p:cNvPicPr preferRelativeResize="0"/>
          <p:nvPr/>
        </p:nvPicPr>
        <p:blipFill>
          <a:blip r:embed="rId3">
            <a:alphaModFix/>
          </a:blip>
          <a:stretch>
            <a:fillRect/>
          </a:stretch>
        </p:blipFill>
        <p:spPr>
          <a:xfrm>
            <a:off x="2970400" y="3124675"/>
            <a:ext cx="3355599" cy="873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8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b="1" lang="en"/>
              <a:t>Digital Square</a:t>
            </a:r>
            <a:r>
              <a:rPr lang="en"/>
              <a:t> | connecting the world for better health</a:t>
            </a:r>
            <a:endParaRPr/>
          </a:p>
        </p:txBody>
      </p:sp>
      <p:sp>
        <p:nvSpPr>
          <p:cNvPr id="601" name="Google Shape;601;p89"/>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Arial"/>
              <a:buNone/>
            </a:pPr>
            <a:r>
              <a:rPr lang="en"/>
              <a:t>Phase I Findings </a:t>
            </a:r>
            <a:endParaRPr/>
          </a:p>
        </p:txBody>
      </p:sp>
      <p:grpSp>
        <p:nvGrpSpPr>
          <p:cNvPr id="602" name="Google Shape;602;p89"/>
          <p:cNvGrpSpPr/>
          <p:nvPr/>
        </p:nvGrpSpPr>
        <p:grpSpPr>
          <a:xfrm>
            <a:off x="916604" y="1916182"/>
            <a:ext cx="2057400" cy="2490835"/>
            <a:chOff x="1602431" y="2248763"/>
            <a:chExt cx="2743200" cy="3321114"/>
          </a:xfrm>
        </p:grpSpPr>
        <p:pic>
          <p:nvPicPr>
            <p:cNvPr descr="A close up of a logo&#10;&#10;Description automatically generated" id="603" name="Google Shape;603;p89"/>
            <p:cNvPicPr preferRelativeResize="0"/>
            <p:nvPr/>
          </p:nvPicPr>
          <p:blipFill rotWithShape="1">
            <a:blip r:embed="rId3">
              <a:alphaModFix/>
            </a:blip>
            <a:srcRect b="0" l="0" r="0" t="0"/>
            <a:stretch/>
          </p:blipFill>
          <p:spPr>
            <a:xfrm>
              <a:off x="1602431" y="2248763"/>
              <a:ext cx="2028107" cy="2028107"/>
            </a:xfrm>
            <a:prstGeom prst="rect">
              <a:avLst/>
            </a:prstGeom>
            <a:noFill/>
            <a:ln>
              <a:noFill/>
            </a:ln>
          </p:spPr>
        </p:pic>
        <p:sp>
          <p:nvSpPr>
            <p:cNvPr id="604" name="Google Shape;604;p89"/>
            <p:cNvSpPr txBox="1"/>
            <p:nvPr/>
          </p:nvSpPr>
          <p:spPr>
            <a:xfrm>
              <a:off x="1602431" y="4328177"/>
              <a:ext cx="2743200" cy="1241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Documents, websites, reports, and landscapes submitted and reviewed. </a:t>
              </a:r>
              <a:endParaRPr b="0" i="0" sz="1100" u="none" cap="none" strike="noStrike">
                <a:solidFill>
                  <a:srgbClr val="000000"/>
                </a:solidFill>
                <a:latin typeface="Arial"/>
                <a:ea typeface="Arial"/>
                <a:cs typeface="Arial"/>
                <a:sym typeface="Arial"/>
              </a:endParaRPr>
            </a:p>
          </p:txBody>
        </p:sp>
      </p:grpSp>
      <p:sp>
        <p:nvSpPr>
          <p:cNvPr id="605" name="Google Shape;605;p89"/>
          <p:cNvSpPr txBox="1"/>
          <p:nvPr/>
        </p:nvSpPr>
        <p:spPr>
          <a:xfrm>
            <a:off x="716587" y="1342564"/>
            <a:ext cx="2057400" cy="700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chemeClr val="dk1"/>
                </a:solidFill>
                <a:latin typeface="Arial"/>
                <a:ea typeface="Arial"/>
                <a:cs typeface="Arial"/>
                <a:sym typeface="Arial"/>
              </a:rPr>
              <a:t>749</a:t>
            </a:r>
            <a:endParaRPr b="0" i="0" sz="1400" u="none" cap="none" strike="noStrike">
              <a:solidFill>
                <a:schemeClr val="dk1"/>
              </a:solidFill>
              <a:latin typeface="Arial"/>
              <a:ea typeface="Arial"/>
              <a:cs typeface="Arial"/>
              <a:sym typeface="Arial"/>
            </a:endParaRPr>
          </a:p>
        </p:txBody>
      </p:sp>
      <p:sp>
        <p:nvSpPr>
          <p:cNvPr id="606" name="Google Shape;606;p89"/>
          <p:cNvSpPr/>
          <p:nvPr/>
        </p:nvSpPr>
        <p:spPr>
          <a:xfrm>
            <a:off x="231173" y="948503"/>
            <a:ext cx="8681100" cy="273000"/>
          </a:xfrm>
          <a:prstGeom prst="chevron">
            <a:avLst>
              <a:gd fmla="val 50000" name="adj"/>
            </a:avLst>
          </a:prstGeom>
          <a:solidFill>
            <a:schemeClr val="dk1"/>
          </a:solidFill>
          <a:ln cap="flat" cmpd="sng" w="12700">
            <a:solidFill>
              <a:srgbClr val="3A627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Phase I: July 20 – October 2020</a:t>
            </a:r>
            <a:endParaRPr b="0" i="0" sz="1100" u="none" cap="none" strike="noStrike">
              <a:solidFill>
                <a:srgbClr val="000000"/>
              </a:solidFill>
              <a:latin typeface="Arial"/>
              <a:ea typeface="Arial"/>
              <a:cs typeface="Arial"/>
              <a:sym typeface="Arial"/>
            </a:endParaRPr>
          </a:p>
        </p:txBody>
      </p:sp>
      <p:sp>
        <p:nvSpPr>
          <p:cNvPr id="607" name="Google Shape;607;p89"/>
          <p:cNvSpPr txBox="1"/>
          <p:nvPr/>
        </p:nvSpPr>
        <p:spPr>
          <a:xfrm>
            <a:off x="6055774" y="1368028"/>
            <a:ext cx="2057400" cy="700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chemeClr val="dk1"/>
                </a:solidFill>
                <a:latin typeface="Arial"/>
                <a:ea typeface="Arial"/>
                <a:cs typeface="Arial"/>
                <a:sym typeface="Arial"/>
              </a:rPr>
              <a:t>78%</a:t>
            </a:r>
            <a:endParaRPr b="0" i="0" sz="1100" u="none" cap="none" strike="noStrike">
              <a:solidFill>
                <a:srgbClr val="000000"/>
              </a:solidFill>
              <a:latin typeface="Arial"/>
              <a:ea typeface="Arial"/>
              <a:cs typeface="Arial"/>
              <a:sym typeface="Arial"/>
            </a:endParaRPr>
          </a:p>
        </p:txBody>
      </p:sp>
      <p:sp>
        <p:nvSpPr>
          <p:cNvPr id="608" name="Google Shape;608;p89"/>
          <p:cNvSpPr txBox="1"/>
          <p:nvPr/>
        </p:nvSpPr>
        <p:spPr>
          <a:xfrm>
            <a:off x="3150280" y="1342564"/>
            <a:ext cx="2057400" cy="700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chemeClr val="dk1"/>
                </a:solidFill>
                <a:latin typeface="Arial"/>
                <a:ea typeface="Arial"/>
                <a:cs typeface="Arial"/>
                <a:sym typeface="Arial"/>
              </a:rPr>
              <a:t>2,910</a:t>
            </a:r>
            <a:endParaRPr b="0" i="0" sz="1100" u="none" cap="none" strike="noStrike">
              <a:solidFill>
                <a:srgbClr val="000000"/>
              </a:solidFill>
              <a:latin typeface="Arial"/>
              <a:ea typeface="Arial"/>
              <a:cs typeface="Arial"/>
              <a:sym typeface="Arial"/>
            </a:endParaRPr>
          </a:p>
        </p:txBody>
      </p:sp>
      <p:grpSp>
        <p:nvGrpSpPr>
          <p:cNvPr id="609" name="Google Shape;609;p89"/>
          <p:cNvGrpSpPr/>
          <p:nvPr/>
        </p:nvGrpSpPr>
        <p:grpSpPr>
          <a:xfrm>
            <a:off x="3589840" y="2259248"/>
            <a:ext cx="2151450" cy="1789100"/>
            <a:chOff x="4714859" y="2656602"/>
            <a:chExt cx="2868600" cy="2385467"/>
          </a:xfrm>
        </p:grpSpPr>
        <p:sp>
          <p:nvSpPr>
            <p:cNvPr id="610" name="Google Shape;610;p89"/>
            <p:cNvSpPr txBox="1"/>
            <p:nvPr/>
          </p:nvSpPr>
          <p:spPr>
            <a:xfrm>
              <a:off x="4714859" y="4375169"/>
              <a:ext cx="2868600" cy="666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 digital tool deployments identified</a:t>
              </a:r>
              <a:endParaRPr b="0" i="0" sz="1100" u="none" cap="none" strike="noStrike">
                <a:solidFill>
                  <a:srgbClr val="000000"/>
                </a:solidFill>
                <a:latin typeface="Arial"/>
                <a:ea typeface="Arial"/>
                <a:cs typeface="Arial"/>
                <a:sym typeface="Arial"/>
              </a:endParaRPr>
            </a:p>
          </p:txBody>
        </p:sp>
        <p:pic>
          <p:nvPicPr>
            <p:cNvPr descr="Smart Phone" id="611" name="Google Shape;611;p89"/>
            <p:cNvPicPr preferRelativeResize="0"/>
            <p:nvPr/>
          </p:nvPicPr>
          <p:blipFill rotWithShape="1">
            <a:blip r:embed="rId4">
              <a:alphaModFix/>
            </a:blip>
            <a:srcRect b="0" l="0" r="0" t="0"/>
            <a:stretch/>
          </p:blipFill>
          <p:spPr>
            <a:xfrm>
              <a:off x="4714859" y="2656602"/>
              <a:ext cx="1435260" cy="1444906"/>
            </a:xfrm>
            <a:prstGeom prst="rect">
              <a:avLst/>
            </a:prstGeom>
            <a:noFill/>
            <a:ln>
              <a:noFill/>
            </a:ln>
            <a:effectLst>
              <a:outerShdw blurRad="50800" rotWithShape="0" algn="tl" dir="2700000" dist="38100">
                <a:srgbClr val="000000">
                  <a:alpha val="40000"/>
                </a:srgbClr>
              </a:outerShdw>
            </a:effectLst>
          </p:spPr>
        </p:pic>
        <p:pic>
          <p:nvPicPr>
            <p:cNvPr descr="Monitor" id="612" name="Google Shape;612;p89"/>
            <p:cNvPicPr preferRelativeResize="0"/>
            <p:nvPr/>
          </p:nvPicPr>
          <p:blipFill rotWithShape="1">
            <a:blip r:embed="rId5">
              <a:alphaModFix/>
            </a:blip>
            <a:srcRect b="0" l="0" r="0" t="0"/>
            <a:stretch/>
          </p:blipFill>
          <p:spPr>
            <a:xfrm>
              <a:off x="6022362" y="2695185"/>
              <a:ext cx="1348451" cy="1367741"/>
            </a:xfrm>
            <a:prstGeom prst="rect">
              <a:avLst/>
            </a:prstGeom>
            <a:noFill/>
            <a:ln>
              <a:noFill/>
            </a:ln>
            <a:effectLst>
              <a:outerShdw blurRad="50800" rotWithShape="0" algn="tl" dir="2700000" dist="38100">
                <a:srgbClr val="000000">
                  <a:alpha val="40000"/>
                </a:srgbClr>
              </a:outerShdw>
            </a:effectLst>
          </p:spPr>
        </p:pic>
      </p:grpSp>
      <p:grpSp>
        <p:nvGrpSpPr>
          <p:cNvPr id="613" name="Google Shape;613;p89"/>
          <p:cNvGrpSpPr/>
          <p:nvPr/>
        </p:nvGrpSpPr>
        <p:grpSpPr>
          <a:xfrm>
            <a:off x="6357118" y="2134032"/>
            <a:ext cx="2057400" cy="2262883"/>
            <a:chOff x="8476158" y="2637312"/>
            <a:chExt cx="2743200" cy="3017178"/>
          </a:xfrm>
        </p:grpSpPr>
        <p:sp>
          <p:nvSpPr>
            <p:cNvPr id="614" name="Google Shape;614;p89"/>
            <p:cNvSpPr txBox="1"/>
            <p:nvPr/>
          </p:nvSpPr>
          <p:spPr>
            <a:xfrm>
              <a:off x="8476158" y="4412790"/>
              <a:ext cx="2743200" cy="1241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 of digital deployments NOT identified in the Digital Health Atlas </a:t>
              </a:r>
              <a:endParaRPr b="0" i="0" sz="1100" u="none" cap="none" strike="noStrike">
                <a:solidFill>
                  <a:srgbClr val="000000"/>
                </a:solidFill>
                <a:latin typeface="Arial"/>
                <a:ea typeface="Arial"/>
                <a:cs typeface="Arial"/>
                <a:sym typeface="Arial"/>
              </a:endParaRPr>
            </a:p>
          </p:txBody>
        </p:sp>
        <p:pic>
          <p:nvPicPr>
            <p:cNvPr descr="Checklist" id="615" name="Google Shape;615;p89"/>
            <p:cNvPicPr preferRelativeResize="0"/>
            <p:nvPr/>
          </p:nvPicPr>
          <p:blipFill rotWithShape="1">
            <a:blip r:embed="rId6">
              <a:alphaModFix/>
            </a:blip>
            <a:srcRect b="0" l="0" r="0" t="0"/>
            <a:stretch/>
          </p:blipFill>
          <p:spPr>
            <a:xfrm>
              <a:off x="8476158" y="2637312"/>
              <a:ext cx="1682741" cy="1682741"/>
            </a:xfrm>
            <a:prstGeom prst="rect">
              <a:avLst/>
            </a:prstGeom>
            <a:noFill/>
            <a:ln>
              <a:noFill/>
            </a:ln>
            <a:effectLst>
              <a:outerShdw blurRad="50800" rotWithShape="0" algn="tl" dir="2700000" dist="38100">
                <a:srgbClr val="000000">
                  <a:alpha val="40000"/>
                </a:srgbClr>
              </a:outerShdw>
            </a:effectLst>
          </p:spPr>
        </p:pic>
        <p:pic>
          <p:nvPicPr>
            <p:cNvPr descr="A screenshot of a cell phone&#10;&#10;Description automatically generated" id="616" name="Google Shape;616;p89"/>
            <p:cNvPicPr preferRelativeResize="0"/>
            <p:nvPr/>
          </p:nvPicPr>
          <p:blipFill rotWithShape="1">
            <a:blip r:embed="rId7">
              <a:alphaModFix/>
            </a:blip>
            <a:srcRect b="0" l="0" r="0" t="0"/>
            <a:stretch/>
          </p:blipFill>
          <p:spPr>
            <a:xfrm>
              <a:off x="10317563" y="2774506"/>
              <a:ext cx="824324" cy="1408353"/>
            </a:xfrm>
            <a:prstGeom prst="rect">
              <a:avLst/>
            </a:prstGeom>
            <a:noFill/>
            <a:ln>
              <a:noFill/>
            </a:ln>
            <a:effectLst>
              <a:outerShdw blurRad="50800" rotWithShape="0" algn="tl" dir="2700000" dist="38100">
                <a:srgbClr val="000000">
                  <a:alpha val="40000"/>
                </a:srgbClr>
              </a:outerShdw>
            </a:effectLst>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9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
              <a:t>Digital Square</a:t>
            </a:r>
            <a:r>
              <a:rPr lang="en"/>
              <a:t> | connecting the world for better health</a:t>
            </a:r>
            <a:endParaRPr/>
          </a:p>
        </p:txBody>
      </p:sp>
      <p:sp>
        <p:nvSpPr>
          <p:cNvPr id="622" name="Google Shape;622;p90"/>
          <p:cNvSpPr txBox="1"/>
          <p:nvPr/>
        </p:nvSpPr>
        <p:spPr>
          <a:xfrm>
            <a:off x="479172" y="296270"/>
            <a:ext cx="7651200" cy="4848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None/>
            </a:pPr>
            <a:r>
              <a:rPr lang="en" sz="2700">
                <a:solidFill>
                  <a:schemeClr val="dk1"/>
                </a:solidFill>
              </a:rPr>
              <a:t>Map &amp; Match Phase 2</a:t>
            </a:r>
            <a:endParaRPr b="1" sz="2100">
              <a:solidFill>
                <a:srgbClr val="1F4E79"/>
              </a:solidFill>
            </a:endParaRPr>
          </a:p>
        </p:txBody>
      </p:sp>
      <p:pic>
        <p:nvPicPr>
          <p:cNvPr id="623" name="Google Shape;623;p90"/>
          <p:cNvPicPr preferRelativeResize="0"/>
          <p:nvPr/>
        </p:nvPicPr>
        <p:blipFill>
          <a:blip r:embed="rId3">
            <a:alphaModFix/>
          </a:blip>
          <a:stretch>
            <a:fillRect/>
          </a:stretch>
        </p:blipFill>
        <p:spPr>
          <a:xfrm>
            <a:off x="234525" y="4287024"/>
            <a:ext cx="1780826" cy="709032"/>
          </a:xfrm>
          <a:prstGeom prst="rect">
            <a:avLst/>
          </a:prstGeom>
          <a:noFill/>
          <a:ln>
            <a:noFill/>
          </a:ln>
        </p:spPr>
      </p:pic>
      <p:sp>
        <p:nvSpPr>
          <p:cNvPr id="624" name="Google Shape;624;p90"/>
          <p:cNvSpPr txBox="1"/>
          <p:nvPr/>
        </p:nvSpPr>
        <p:spPr>
          <a:xfrm>
            <a:off x="600475" y="998300"/>
            <a:ext cx="35346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The 22 countries with briefs already developed or forthcoming include:</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 sz="1600">
                <a:solidFill>
                  <a:schemeClr val="dk1"/>
                </a:solidFill>
              </a:rPr>
              <a:t>Afghanistan, Angola, Bangladesh, Benin, Burkina Faso, Cameroon, Côte d’Ivoire, Ghana, Indonesia, Kenya, Malawi, Mozambique, Niger, Pakistan, Rwanda, Senegal, Sierra Leone, South Africa, Tanzania, Uganda, Vietnam, and Zambia. </a:t>
            </a:r>
            <a:endParaRPr sz="1600"/>
          </a:p>
        </p:txBody>
      </p:sp>
      <p:pic>
        <p:nvPicPr>
          <p:cNvPr id="625" name="Google Shape;625;p90"/>
          <p:cNvPicPr preferRelativeResize="0"/>
          <p:nvPr/>
        </p:nvPicPr>
        <p:blipFill>
          <a:blip r:embed="rId4">
            <a:alphaModFix/>
          </a:blip>
          <a:stretch>
            <a:fillRect/>
          </a:stretch>
        </p:blipFill>
        <p:spPr>
          <a:xfrm>
            <a:off x="3953450" y="1099125"/>
            <a:ext cx="5107724" cy="32741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1"/>
          <p:cNvSpPr txBox="1"/>
          <p:nvPr/>
        </p:nvSpPr>
        <p:spPr>
          <a:xfrm>
            <a:off x="746372" y="319420"/>
            <a:ext cx="76512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n" sz="2100">
                <a:solidFill>
                  <a:srgbClr val="1F4E79"/>
                </a:solidFill>
              </a:rPr>
              <a:t>Country Briefs</a:t>
            </a:r>
            <a:endParaRPr b="1" sz="2100">
              <a:solidFill>
                <a:srgbClr val="1F4E79"/>
              </a:solidFill>
            </a:endParaRPr>
          </a:p>
        </p:txBody>
      </p:sp>
      <p:sp>
        <p:nvSpPr>
          <p:cNvPr id="632" name="Google Shape;632;p91"/>
          <p:cNvSpPr txBox="1"/>
          <p:nvPr/>
        </p:nvSpPr>
        <p:spPr>
          <a:xfrm>
            <a:off x="5696950" y="864000"/>
            <a:ext cx="32853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Map &amp; Match created easy to read </a:t>
            </a:r>
            <a:r>
              <a:rPr lang="en" sz="1600">
                <a:solidFill>
                  <a:schemeClr val="dk1"/>
                </a:solidFill>
              </a:rPr>
              <a:t>analysis</a:t>
            </a:r>
            <a:r>
              <a:rPr lang="en" sz="1600">
                <a:solidFill>
                  <a:schemeClr val="dk1"/>
                </a:solidFill>
              </a:rPr>
              <a:t> for each of the 22 countries in Phase 2. </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 sz="1600">
                <a:solidFill>
                  <a:schemeClr val="dk1"/>
                </a:solidFill>
              </a:rPr>
              <a:t>There is a lot of variability in the information found through our assessment.  Some countries have tools for all use cases, many of which are already being </a:t>
            </a:r>
            <a:r>
              <a:rPr lang="en" sz="1600">
                <a:solidFill>
                  <a:schemeClr val="dk1"/>
                </a:solidFill>
              </a:rPr>
              <a:t>adapted</a:t>
            </a:r>
            <a:r>
              <a:rPr lang="en" sz="1600">
                <a:solidFill>
                  <a:schemeClr val="dk1"/>
                </a:solidFill>
              </a:rPr>
              <a:t> and used to support COVID response.  Many still rely on paper-based tools and have limited use and scale of digital technologies.</a:t>
            </a:r>
            <a:endParaRPr sz="1600"/>
          </a:p>
        </p:txBody>
      </p:sp>
      <p:pic>
        <p:nvPicPr>
          <p:cNvPr id="633" name="Google Shape;633;p91"/>
          <p:cNvPicPr preferRelativeResize="0"/>
          <p:nvPr/>
        </p:nvPicPr>
        <p:blipFill>
          <a:blip r:embed="rId3">
            <a:alphaModFix/>
          </a:blip>
          <a:stretch>
            <a:fillRect/>
          </a:stretch>
        </p:blipFill>
        <p:spPr>
          <a:xfrm>
            <a:off x="313400" y="1016400"/>
            <a:ext cx="5125274" cy="3110701"/>
          </a:xfrm>
          <a:prstGeom prst="rect">
            <a:avLst/>
          </a:prstGeom>
          <a:noFill/>
          <a:ln>
            <a:noFill/>
          </a:ln>
        </p:spPr>
      </p:pic>
      <p:pic>
        <p:nvPicPr>
          <p:cNvPr id="634" name="Google Shape;634;p91"/>
          <p:cNvPicPr preferRelativeResize="0"/>
          <p:nvPr/>
        </p:nvPicPr>
        <p:blipFill>
          <a:blip r:embed="rId4">
            <a:alphaModFix/>
          </a:blip>
          <a:stretch>
            <a:fillRect/>
          </a:stretch>
        </p:blipFill>
        <p:spPr>
          <a:xfrm>
            <a:off x="234525" y="4287024"/>
            <a:ext cx="1780826" cy="7090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id="640" name="Google Shape;640;p92"/>
          <p:cNvPicPr preferRelativeResize="0"/>
          <p:nvPr/>
        </p:nvPicPr>
        <p:blipFill>
          <a:blip r:embed="rId3">
            <a:alphaModFix/>
          </a:blip>
          <a:stretch>
            <a:fillRect/>
          </a:stretch>
        </p:blipFill>
        <p:spPr>
          <a:xfrm>
            <a:off x="234525" y="711825"/>
            <a:ext cx="8662025" cy="4051625"/>
          </a:xfrm>
          <a:prstGeom prst="rect">
            <a:avLst/>
          </a:prstGeom>
          <a:noFill/>
          <a:ln>
            <a:noFill/>
          </a:ln>
        </p:spPr>
      </p:pic>
      <p:sp>
        <p:nvSpPr>
          <p:cNvPr id="641" name="Google Shape;641;p92"/>
          <p:cNvSpPr txBox="1"/>
          <p:nvPr/>
        </p:nvSpPr>
        <p:spPr>
          <a:xfrm>
            <a:off x="393550" y="319425"/>
            <a:ext cx="8004000" cy="4848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None/>
            </a:pPr>
            <a:r>
              <a:rPr lang="en" sz="2700">
                <a:solidFill>
                  <a:schemeClr val="dk1"/>
                </a:solidFill>
              </a:rPr>
              <a:t>Country Briefs (III): A look at tools</a:t>
            </a:r>
            <a:endParaRPr b="1" sz="2100">
              <a:solidFill>
                <a:srgbClr val="1F4E79"/>
              </a:solidFill>
            </a:endParaRPr>
          </a:p>
        </p:txBody>
      </p:sp>
      <p:sp>
        <p:nvSpPr>
          <p:cNvPr id="642" name="Google Shape;642;p92"/>
          <p:cNvSpPr/>
          <p:nvPr/>
        </p:nvSpPr>
        <p:spPr>
          <a:xfrm>
            <a:off x="247675" y="2972825"/>
            <a:ext cx="8661900" cy="2497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3" name="Google Shape;643;p92"/>
          <p:cNvPicPr preferRelativeResize="0"/>
          <p:nvPr/>
        </p:nvPicPr>
        <p:blipFill>
          <a:blip r:embed="rId4">
            <a:alphaModFix/>
          </a:blip>
          <a:stretch>
            <a:fillRect/>
          </a:stretch>
        </p:blipFill>
        <p:spPr>
          <a:xfrm>
            <a:off x="234525" y="4287024"/>
            <a:ext cx="1780826" cy="709032"/>
          </a:xfrm>
          <a:prstGeom prst="rect">
            <a:avLst/>
          </a:prstGeom>
          <a:noFill/>
          <a:ln>
            <a:noFill/>
          </a:ln>
        </p:spPr>
      </p:pic>
      <p:sp>
        <p:nvSpPr>
          <p:cNvPr id="644" name="Google Shape;644;p92"/>
          <p:cNvSpPr txBox="1"/>
          <p:nvPr/>
        </p:nvSpPr>
        <p:spPr>
          <a:xfrm>
            <a:off x="1323600" y="3268900"/>
            <a:ext cx="6683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briefs provide an overall mapping of all the tools in country, highlighting both current COVID-19 use cases (blue) and </a:t>
            </a:r>
            <a:r>
              <a:rPr lang="en"/>
              <a:t>possible</a:t>
            </a:r>
            <a:r>
              <a:rPr lang="en"/>
              <a:t> </a:t>
            </a:r>
            <a:r>
              <a:rPr lang="en"/>
              <a:t>adaptations</a:t>
            </a:r>
            <a:r>
              <a:rPr lang="en"/>
              <a:t> (green). This allows for staff to quickly scan the existing tools and in country and see what use cases are there tools for and where the opportunities lie.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93"/>
          <p:cNvSpPr txBox="1"/>
          <p:nvPr/>
        </p:nvSpPr>
        <p:spPr>
          <a:xfrm>
            <a:off x="630622" y="342570"/>
            <a:ext cx="7651200" cy="4848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None/>
            </a:pPr>
            <a:r>
              <a:rPr lang="en" sz="2700">
                <a:solidFill>
                  <a:schemeClr val="dk1"/>
                </a:solidFill>
              </a:rPr>
              <a:t>Country Briefs (IV): In-depth look at existing tools</a:t>
            </a:r>
            <a:endParaRPr b="1" sz="2100">
              <a:solidFill>
                <a:srgbClr val="1F4E79"/>
              </a:solidFill>
            </a:endParaRPr>
          </a:p>
        </p:txBody>
      </p:sp>
      <p:pic>
        <p:nvPicPr>
          <p:cNvPr id="651" name="Google Shape;651;p93"/>
          <p:cNvPicPr preferRelativeResize="0"/>
          <p:nvPr/>
        </p:nvPicPr>
        <p:blipFill>
          <a:blip r:embed="rId3">
            <a:alphaModFix/>
          </a:blip>
          <a:stretch>
            <a:fillRect/>
          </a:stretch>
        </p:blipFill>
        <p:spPr>
          <a:xfrm>
            <a:off x="152375" y="1369670"/>
            <a:ext cx="8839204" cy="1307753"/>
          </a:xfrm>
          <a:prstGeom prst="rect">
            <a:avLst/>
          </a:prstGeom>
          <a:noFill/>
          <a:ln>
            <a:noFill/>
          </a:ln>
        </p:spPr>
      </p:pic>
      <p:sp>
        <p:nvSpPr>
          <p:cNvPr id="652" name="Google Shape;652;p93"/>
          <p:cNvSpPr txBox="1"/>
          <p:nvPr/>
        </p:nvSpPr>
        <p:spPr>
          <a:xfrm>
            <a:off x="1323600" y="2964100"/>
            <a:ext cx="6683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In addition to summary information, the briefs provide descriptions of tools used in each country, highlighting both current COVID-19 use cases (blue) and possible adaptations (green). Where the information was available, the briefs display funders, implementers, and scale information. Licensing information is also included to enable implementers to consider the price of the software upfront. </a:t>
            </a:r>
            <a:endParaRPr/>
          </a:p>
        </p:txBody>
      </p:sp>
      <p:pic>
        <p:nvPicPr>
          <p:cNvPr id="653" name="Google Shape;653;p93"/>
          <p:cNvPicPr preferRelativeResize="0"/>
          <p:nvPr/>
        </p:nvPicPr>
        <p:blipFill>
          <a:blip r:embed="rId4">
            <a:alphaModFix/>
          </a:blip>
          <a:stretch>
            <a:fillRect/>
          </a:stretch>
        </p:blipFill>
        <p:spPr>
          <a:xfrm>
            <a:off x="234525" y="4287024"/>
            <a:ext cx="1780826" cy="7090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94"/>
          <p:cNvSpPr txBox="1"/>
          <p:nvPr/>
        </p:nvSpPr>
        <p:spPr>
          <a:xfrm>
            <a:off x="441572" y="395620"/>
            <a:ext cx="7651200" cy="4848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None/>
            </a:pPr>
            <a:r>
              <a:rPr lang="en" sz="2700">
                <a:solidFill>
                  <a:schemeClr val="dk1"/>
                </a:solidFill>
              </a:rPr>
              <a:t>Country Briefs (V): Opportunities </a:t>
            </a:r>
            <a:endParaRPr sz="2700">
              <a:solidFill>
                <a:schemeClr val="dk1"/>
              </a:solidFill>
            </a:endParaRPr>
          </a:p>
        </p:txBody>
      </p:sp>
      <p:pic>
        <p:nvPicPr>
          <p:cNvPr id="660" name="Google Shape;660;p94"/>
          <p:cNvPicPr preferRelativeResize="0"/>
          <p:nvPr/>
        </p:nvPicPr>
        <p:blipFill rotWithShape="1">
          <a:blip r:embed="rId3">
            <a:alphaModFix/>
          </a:blip>
          <a:srcRect b="0" l="0" r="0" t="0"/>
          <a:stretch/>
        </p:blipFill>
        <p:spPr>
          <a:xfrm>
            <a:off x="3075101" y="1173550"/>
            <a:ext cx="5619576" cy="2866926"/>
          </a:xfrm>
          <a:prstGeom prst="rect">
            <a:avLst/>
          </a:prstGeom>
          <a:noFill/>
          <a:ln>
            <a:noFill/>
          </a:ln>
        </p:spPr>
      </p:pic>
      <p:sp>
        <p:nvSpPr>
          <p:cNvPr id="661" name="Google Shape;661;p94"/>
          <p:cNvSpPr txBox="1"/>
          <p:nvPr/>
        </p:nvSpPr>
        <p:spPr>
          <a:xfrm>
            <a:off x="386100" y="1145563"/>
            <a:ext cx="2624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Briefs also showcase digital health tools that can be adapted for other use cases.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Commcare, a digital health tool deployed in malaria program in Senegal has been adapted for COVID-19 use cases in other </a:t>
            </a:r>
            <a:r>
              <a:rPr lang="en"/>
              <a:t>countries. Commcare can be adapted in Senegal for Lab systems and supply chain. </a:t>
            </a:r>
            <a:endParaRPr/>
          </a:p>
        </p:txBody>
      </p:sp>
      <p:pic>
        <p:nvPicPr>
          <p:cNvPr id="662" name="Google Shape;662;p94"/>
          <p:cNvPicPr preferRelativeResize="0"/>
          <p:nvPr/>
        </p:nvPicPr>
        <p:blipFill>
          <a:blip r:embed="rId4">
            <a:alphaModFix/>
          </a:blip>
          <a:stretch>
            <a:fillRect/>
          </a:stretch>
        </p:blipFill>
        <p:spPr>
          <a:xfrm>
            <a:off x="234525" y="4287024"/>
            <a:ext cx="1780826" cy="7090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95"/>
          <p:cNvSpPr txBox="1"/>
          <p:nvPr>
            <p:ph type="title"/>
          </p:nvPr>
        </p:nvSpPr>
        <p:spPr>
          <a:xfrm>
            <a:off x="416475" y="485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UNICEF Digital Systems Mapping</a:t>
            </a:r>
            <a:endParaRPr/>
          </a:p>
        </p:txBody>
      </p:sp>
      <p:sp>
        <p:nvSpPr>
          <p:cNvPr id="668" name="Google Shape;668;p9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
                <a:solidFill>
                  <a:schemeClr val="dk1"/>
                </a:solidFill>
              </a:rPr>
              <a:t>Increased access to actionable, data-driven insights and improved service delivery through the understanding of existing digital health ecosystem​</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Categories around the priority problem areas and opportunities identified by the WHO-UNICEF COVAX </a:t>
            </a:r>
            <a:r>
              <a:rPr lang="en">
                <a:solidFill>
                  <a:schemeClr val="dk1"/>
                </a:solidFill>
              </a:rPr>
              <a:t>Vaccine </a:t>
            </a:r>
            <a:r>
              <a:rPr lang="en">
                <a:solidFill>
                  <a:schemeClr val="dk1"/>
                </a:solidFill>
              </a:rPr>
              <a:t>Delivery Innovation Team  ​</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Sources: ​</a:t>
            </a:r>
            <a:endParaRPr>
              <a:solidFill>
                <a:schemeClr val="dk1"/>
              </a:solidFill>
            </a:endParaRPr>
          </a:p>
          <a:p>
            <a:pPr indent="-342900" lvl="1" marL="914400" rtl="0" algn="l">
              <a:lnSpc>
                <a:spcPct val="100000"/>
              </a:lnSpc>
              <a:spcBef>
                <a:spcPts val="0"/>
              </a:spcBef>
              <a:spcAft>
                <a:spcPts val="0"/>
              </a:spcAft>
              <a:buClr>
                <a:schemeClr val="dk1"/>
              </a:buClr>
              <a:buSzPts val="1800"/>
              <a:buChar char="○"/>
            </a:pPr>
            <a:r>
              <a:rPr lang="en">
                <a:solidFill>
                  <a:schemeClr val="dk1"/>
                </a:solidFill>
              </a:rPr>
              <a:t>Country consultations​</a:t>
            </a:r>
            <a:endParaRPr>
              <a:solidFill>
                <a:schemeClr val="dk1"/>
              </a:solidFill>
            </a:endParaRPr>
          </a:p>
          <a:p>
            <a:pPr indent="-342900" lvl="1" marL="914400" rtl="0" algn="l">
              <a:lnSpc>
                <a:spcPct val="100000"/>
              </a:lnSpc>
              <a:spcBef>
                <a:spcPts val="0"/>
              </a:spcBef>
              <a:spcAft>
                <a:spcPts val="0"/>
              </a:spcAft>
              <a:buClr>
                <a:schemeClr val="dk1"/>
              </a:buClr>
              <a:buSzPts val="1800"/>
              <a:buChar char="○"/>
            </a:pPr>
            <a:r>
              <a:rPr lang="en">
                <a:solidFill>
                  <a:schemeClr val="dk1"/>
                </a:solidFill>
              </a:rPr>
              <a:t>USAID Map and Match​</a:t>
            </a:r>
            <a:endParaRPr>
              <a:solidFill>
                <a:schemeClr val="dk1"/>
              </a:solidFill>
            </a:endParaRPr>
          </a:p>
          <a:p>
            <a:pPr indent="-342900" lvl="1" marL="914400" rtl="0" algn="l">
              <a:lnSpc>
                <a:spcPct val="100000"/>
              </a:lnSpc>
              <a:spcBef>
                <a:spcPts val="0"/>
              </a:spcBef>
              <a:spcAft>
                <a:spcPts val="0"/>
              </a:spcAft>
              <a:buClr>
                <a:schemeClr val="dk1"/>
              </a:buClr>
              <a:buSzPts val="1800"/>
              <a:buChar char="○"/>
            </a:pPr>
            <a:r>
              <a:rPr lang="en">
                <a:solidFill>
                  <a:schemeClr val="dk1"/>
                </a:solidFill>
              </a:rPr>
              <a:t>Digital Health Atlas​</a:t>
            </a:r>
            <a:endParaRPr>
              <a:solidFill>
                <a:schemeClr val="dk1"/>
              </a:solidFill>
            </a:endParaRPr>
          </a:p>
          <a:p>
            <a:pPr indent="-342900" lvl="1" marL="914400" rtl="0" algn="l">
              <a:lnSpc>
                <a:spcPct val="100000"/>
              </a:lnSpc>
              <a:spcBef>
                <a:spcPts val="0"/>
              </a:spcBef>
              <a:spcAft>
                <a:spcPts val="0"/>
              </a:spcAft>
              <a:buClr>
                <a:schemeClr val="dk1"/>
              </a:buClr>
              <a:buSzPts val="1800"/>
              <a:buChar char="○"/>
            </a:pPr>
            <a:r>
              <a:rPr lang="en">
                <a:solidFill>
                  <a:schemeClr val="dk1"/>
                </a:solidFill>
              </a:rPr>
              <a:t>INVENT​</a:t>
            </a:r>
            <a:endParaRPr>
              <a:solidFill>
                <a:schemeClr val="dk1"/>
              </a:solidFill>
            </a:endParaRPr>
          </a:p>
          <a:p>
            <a:pPr indent="-342900" lvl="1" marL="914400" rtl="0" algn="l">
              <a:lnSpc>
                <a:spcPct val="100000"/>
              </a:lnSpc>
              <a:spcBef>
                <a:spcPts val="0"/>
              </a:spcBef>
              <a:spcAft>
                <a:spcPts val="0"/>
              </a:spcAft>
              <a:buClr>
                <a:schemeClr val="dk1"/>
              </a:buClr>
              <a:buSzPts val="1800"/>
              <a:buChar char="○"/>
            </a:pPr>
            <a:r>
              <a:rPr lang="en">
                <a:solidFill>
                  <a:schemeClr val="dk1"/>
                </a:solidFill>
              </a:rPr>
              <a:t>Gates Ventures &amp; World Bank DH Landscaping​</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p:txBody>
      </p:sp>
      <p:sp>
        <p:nvSpPr>
          <p:cNvPr id="669" name="Google Shape;669;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96"/>
          <p:cNvSpPr txBox="1"/>
          <p:nvPr>
            <p:ph type="title"/>
          </p:nvPr>
        </p:nvSpPr>
        <p:spPr>
          <a:xfrm>
            <a:off x="0" y="0"/>
            <a:ext cx="9144000" cy="572700"/>
          </a:xfrm>
          <a:prstGeom prst="rect">
            <a:avLst/>
          </a:prstGeom>
          <a:solidFill>
            <a:srgbClr val="93C47D"/>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262626"/>
                </a:solidFill>
              </a:rPr>
              <a:t>Agenda</a:t>
            </a:r>
            <a:endParaRPr>
              <a:solidFill>
                <a:srgbClr val="262626"/>
              </a:solidFill>
            </a:endParaRPr>
          </a:p>
        </p:txBody>
      </p:sp>
      <p:sp>
        <p:nvSpPr>
          <p:cNvPr id="675" name="Google Shape;675;p96"/>
          <p:cNvSpPr txBox="1"/>
          <p:nvPr>
            <p:ph idx="1" type="body"/>
          </p:nvPr>
        </p:nvSpPr>
        <p:spPr>
          <a:xfrm>
            <a:off x="311700" y="785125"/>
            <a:ext cx="8520600" cy="3878100"/>
          </a:xfrm>
          <a:prstGeom prst="rect">
            <a:avLst/>
          </a:prstGeom>
        </p:spPr>
        <p:txBody>
          <a:bodyPr anchorCtr="0" anchor="t" bIns="91425" lIns="91425" spcFirstLastPara="1" rIns="91425" wrap="square" tIns="91425">
            <a:normAutofit fontScale="70000" lnSpcReduction="20000"/>
          </a:bodyPr>
          <a:lstStyle/>
          <a:p>
            <a:pPr indent="-317500" lvl="0" marL="457200" rtl="0" algn="l">
              <a:spcBef>
                <a:spcPts val="0"/>
              </a:spcBef>
              <a:spcAft>
                <a:spcPts val="0"/>
              </a:spcAft>
              <a:buClr>
                <a:srgbClr val="B7B7B7"/>
              </a:buClr>
              <a:buSzPct val="100000"/>
              <a:buChar char="●"/>
            </a:pPr>
            <a:r>
              <a:rPr lang="en" sz="2000">
                <a:solidFill>
                  <a:srgbClr val="B7B7B7"/>
                </a:solidFill>
                <a:latin typeface="Georgia"/>
                <a:ea typeface="Georgia"/>
                <a:cs typeface="Georgia"/>
                <a:sym typeface="Georgia"/>
              </a:rPr>
              <a:t>Inventories of existing country digital systems and mapping to COVID-19 use cases by country</a:t>
            </a:r>
            <a:endParaRPr sz="2000">
              <a:solidFill>
                <a:srgbClr val="B7B7B7"/>
              </a:solidFill>
              <a:latin typeface="Georgia"/>
              <a:ea typeface="Georgia"/>
              <a:cs typeface="Georgia"/>
              <a:sym typeface="Georgia"/>
            </a:endParaRPr>
          </a:p>
          <a:p>
            <a:pPr indent="-308610" lvl="1" marL="914400" rtl="0" algn="l">
              <a:spcBef>
                <a:spcPts val="0"/>
              </a:spcBef>
              <a:spcAft>
                <a:spcPts val="0"/>
              </a:spcAft>
              <a:buClr>
                <a:srgbClr val="B7B7B7"/>
              </a:buClr>
              <a:buSzPct val="100000"/>
              <a:buFont typeface="Georgia"/>
              <a:buChar char="○"/>
            </a:pPr>
            <a:r>
              <a:rPr lang="en" sz="1800">
                <a:solidFill>
                  <a:srgbClr val="B7B7B7"/>
                </a:solidFill>
                <a:latin typeface="Georgia"/>
                <a:ea typeface="Georgia"/>
                <a:cs typeface="Georgia"/>
                <a:sym typeface="Georgia"/>
              </a:rPr>
              <a:t>Map and Match (USAID and Digital Square)</a:t>
            </a:r>
            <a:endParaRPr sz="1800">
              <a:solidFill>
                <a:srgbClr val="B7B7B7"/>
              </a:solidFill>
              <a:latin typeface="Georgia"/>
              <a:ea typeface="Georgia"/>
              <a:cs typeface="Georgia"/>
              <a:sym typeface="Georgia"/>
            </a:endParaRPr>
          </a:p>
          <a:p>
            <a:pPr indent="-308610" lvl="1" marL="914400" rtl="0" algn="l">
              <a:spcBef>
                <a:spcPts val="0"/>
              </a:spcBef>
              <a:spcAft>
                <a:spcPts val="0"/>
              </a:spcAft>
              <a:buClr>
                <a:srgbClr val="B7B7B7"/>
              </a:buClr>
              <a:buSzPct val="100000"/>
              <a:buFont typeface="Georgia"/>
              <a:buChar char="○"/>
            </a:pPr>
            <a:r>
              <a:rPr lang="en" sz="1800">
                <a:solidFill>
                  <a:srgbClr val="B7B7B7"/>
                </a:solidFill>
                <a:latin typeface="Georgia"/>
                <a:ea typeface="Georgia"/>
                <a:cs typeface="Georgia"/>
                <a:sym typeface="Georgia"/>
              </a:rPr>
              <a:t>UNICEF Mapping Tool</a:t>
            </a:r>
            <a:endParaRPr sz="1800">
              <a:solidFill>
                <a:srgbClr val="B7B7B7"/>
              </a:solidFill>
              <a:latin typeface="Georgia"/>
              <a:ea typeface="Georgia"/>
              <a:cs typeface="Georgia"/>
              <a:sym typeface="Georgia"/>
            </a:endParaRPr>
          </a:p>
          <a:p>
            <a:pPr indent="0" lvl="0" marL="914400" rtl="0" algn="l">
              <a:spcBef>
                <a:spcPts val="1200"/>
              </a:spcBef>
              <a:spcAft>
                <a:spcPts val="0"/>
              </a:spcAft>
              <a:buNone/>
            </a:pPr>
            <a:r>
              <a:t/>
            </a:r>
            <a:endParaRPr sz="460">
              <a:solidFill>
                <a:srgbClr val="1F4E79"/>
              </a:solidFill>
              <a:latin typeface="Georgia"/>
              <a:ea typeface="Georgia"/>
              <a:cs typeface="Georgia"/>
              <a:sym typeface="Georgia"/>
            </a:endParaRPr>
          </a:p>
          <a:p>
            <a:pPr indent="-317500" lvl="0" marL="457200" rtl="0" algn="l">
              <a:spcBef>
                <a:spcPts val="1200"/>
              </a:spcBef>
              <a:spcAft>
                <a:spcPts val="0"/>
              </a:spcAft>
              <a:buClr>
                <a:schemeClr val="dk1"/>
              </a:buClr>
              <a:buSzPct val="100000"/>
              <a:buFont typeface="Georgia"/>
              <a:buChar char="●"/>
            </a:pPr>
            <a:r>
              <a:rPr lang="en" sz="2000">
                <a:solidFill>
                  <a:schemeClr val="dk1"/>
                </a:solidFill>
                <a:latin typeface="Georgia"/>
                <a:ea typeface="Georgia"/>
                <a:cs typeface="Georgia"/>
                <a:sym typeface="Georgia"/>
              </a:rPr>
              <a:t>New guidance and tools, and how to use them to inform country support</a:t>
            </a:r>
            <a:endParaRPr sz="2000">
              <a:solidFill>
                <a:schemeClr val="dk1"/>
              </a:solidFill>
              <a:latin typeface="Georgia"/>
              <a:ea typeface="Georgia"/>
              <a:cs typeface="Georgia"/>
              <a:sym typeface="Georgia"/>
            </a:endParaRPr>
          </a:p>
          <a:p>
            <a:pPr indent="-308610" lvl="1" marL="914400" marR="0" rtl="0" algn="l">
              <a:lnSpc>
                <a:spcPct val="115000"/>
              </a:lnSpc>
              <a:spcBef>
                <a:spcPts val="0"/>
              </a:spcBef>
              <a:spcAft>
                <a:spcPts val="0"/>
              </a:spcAft>
              <a:buClr>
                <a:srgbClr val="262626"/>
              </a:buClr>
              <a:buSzPct val="100000"/>
              <a:buFont typeface="Georgia"/>
              <a:buChar char="○"/>
            </a:pPr>
            <a:r>
              <a:rPr lang="en" sz="1800">
                <a:solidFill>
                  <a:srgbClr val="262626"/>
                </a:solidFill>
                <a:latin typeface="Georgia"/>
                <a:ea typeface="Georgia"/>
                <a:cs typeface="Georgia"/>
                <a:sym typeface="Georgia"/>
              </a:rPr>
              <a:t>Digital Square and Map and Match Resources - </a:t>
            </a:r>
            <a:r>
              <a:rPr lang="en" sz="1800">
                <a:solidFill>
                  <a:srgbClr val="262626"/>
                </a:solidFill>
                <a:latin typeface="Georgia"/>
                <a:ea typeface="Georgia"/>
                <a:cs typeface="Georgia"/>
                <a:sym typeface="Georgia"/>
              </a:rPr>
              <a:t>Presented by Vrunda, Digital Square,  </a:t>
            </a:r>
            <a:r>
              <a:rPr lang="en" sz="1800" u="sng">
                <a:solidFill>
                  <a:schemeClr val="accent5"/>
                </a:solidFill>
                <a:latin typeface="Georgia"/>
                <a:ea typeface="Georgia"/>
                <a:cs typeface="Georgia"/>
                <a:sym typeface="Georgia"/>
                <a:hlinkClick r:id="rId3">
                  <a:extLst>
                    <a:ext uri="{A12FA001-AC4F-418D-AE19-62706E023703}">
                      <ahyp:hlinkClr val="tx"/>
                    </a:ext>
                  </a:extLst>
                </a:hlinkClick>
              </a:rPr>
              <a:t>abendor@path.org</a:t>
            </a:r>
            <a:r>
              <a:rPr lang="en" sz="1800">
                <a:solidFill>
                  <a:srgbClr val="262626"/>
                </a:solidFill>
                <a:latin typeface="Georgia"/>
                <a:ea typeface="Georgia"/>
                <a:cs typeface="Georgia"/>
                <a:sym typeface="Georgia"/>
              </a:rPr>
              <a:t> and Merrick Schaefer, USAID </a:t>
            </a:r>
            <a:r>
              <a:rPr lang="en" sz="1800" u="sng">
                <a:solidFill>
                  <a:schemeClr val="accent5"/>
                </a:solidFill>
                <a:latin typeface="Georgia"/>
                <a:ea typeface="Georgia"/>
                <a:cs typeface="Georgia"/>
                <a:sym typeface="Georgia"/>
                <a:hlinkClick r:id="rId4">
                  <a:extLst>
                    <a:ext uri="{A12FA001-AC4F-418D-AE19-62706E023703}">
                      <ahyp:hlinkClr val="tx"/>
                    </a:ext>
                  </a:extLst>
                </a:hlinkClick>
              </a:rPr>
              <a:t>mschaefer@usaid.gov</a:t>
            </a:r>
            <a:endParaRPr sz="1800">
              <a:solidFill>
                <a:srgbClr val="262626"/>
              </a:solidFill>
              <a:latin typeface="Georgia"/>
              <a:ea typeface="Georgia"/>
              <a:cs typeface="Georgia"/>
              <a:sym typeface="Georgia"/>
            </a:endParaRPr>
          </a:p>
          <a:p>
            <a:pPr indent="-308610" lvl="1" marL="914400" marR="0" rtl="0" algn="l">
              <a:lnSpc>
                <a:spcPct val="115000"/>
              </a:lnSpc>
              <a:spcBef>
                <a:spcPts val="0"/>
              </a:spcBef>
              <a:spcAft>
                <a:spcPts val="0"/>
              </a:spcAft>
              <a:buClr>
                <a:srgbClr val="262626"/>
              </a:buClr>
              <a:buSzPct val="100000"/>
              <a:buFont typeface="Georgia"/>
              <a:buChar char="○"/>
            </a:pPr>
            <a:r>
              <a:rPr lang="en" sz="1800">
                <a:solidFill>
                  <a:srgbClr val="262626"/>
                </a:solidFill>
                <a:latin typeface="Georgia"/>
                <a:ea typeface="Georgia"/>
                <a:cs typeface="Georgia"/>
                <a:sym typeface="Georgia"/>
              </a:rPr>
              <a:t>Digital Pandemic Preparedness Assessment Tool - Presented by Tessa </a:t>
            </a:r>
            <a:r>
              <a:rPr lang="en" sz="1800">
                <a:solidFill>
                  <a:srgbClr val="262626"/>
                </a:solidFill>
                <a:latin typeface="Georgia"/>
                <a:ea typeface="Georgia"/>
                <a:cs typeface="Georgia"/>
                <a:sym typeface="Georgia"/>
              </a:rPr>
              <a:t>Lennemann,</a:t>
            </a:r>
            <a:r>
              <a:rPr lang="en" sz="1800">
                <a:solidFill>
                  <a:srgbClr val="262626"/>
                </a:solidFill>
                <a:latin typeface="Georgia"/>
                <a:ea typeface="Georgia"/>
                <a:cs typeface="Georgia"/>
                <a:sym typeface="Georgia"/>
              </a:rPr>
              <a:t> GIZ </a:t>
            </a:r>
            <a:r>
              <a:rPr lang="en" sz="1800" u="sng">
                <a:solidFill>
                  <a:schemeClr val="hlink"/>
                </a:solidFill>
                <a:latin typeface="Georgia"/>
                <a:ea typeface="Georgia"/>
                <a:cs typeface="Georgia"/>
                <a:sym typeface="Georgia"/>
                <a:hlinkClick r:id="rId5"/>
              </a:rPr>
              <a:t>tessa.lennemann@giz.de</a:t>
            </a:r>
            <a:r>
              <a:rPr lang="en" sz="1800">
                <a:solidFill>
                  <a:srgbClr val="262626"/>
                </a:solidFill>
                <a:latin typeface="Georgia"/>
                <a:ea typeface="Georgia"/>
                <a:cs typeface="Georgia"/>
                <a:sym typeface="Georgia"/>
              </a:rPr>
              <a:t> </a:t>
            </a:r>
            <a:endParaRPr sz="1800">
              <a:solidFill>
                <a:srgbClr val="262626"/>
              </a:solidFill>
              <a:latin typeface="Georgia"/>
              <a:ea typeface="Georgia"/>
              <a:cs typeface="Georgia"/>
              <a:sym typeface="Georgia"/>
            </a:endParaRPr>
          </a:p>
          <a:p>
            <a:pPr indent="0" lvl="0" marL="914400" marR="0" rtl="0" algn="l">
              <a:lnSpc>
                <a:spcPct val="115000"/>
              </a:lnSpc>
              <a:spcBef>
                <a:spcPts val="1200"/>
              </a:spcBef>
              <a:spcAft>
                <a:spcPts val="0"/>
              </a:spcAft>
              <a:buNone/>
            </a:pPr>
            <a:r>
              <a:t/>
            </a:r>
            <a:endParaRPr sz="270">
              <a:solidFill>
                <a:srgbClr val="1F4E79"/>
              </a:solidFill>
              <a:latin typeface="Georgia"/>
              <a:ea typeface="Georgia"/>
              <a:cs typeface="Georgia"/>
              <a:sym typeface="Georgia"/>
            </a:endParaRPr>
          </a:p>
          <a:p>
            <a:pPr indent="-317500" lvl="0" marL="457200" rtl="0" algn="l">
              <a:spcBef>
                <a:spcPts val="1200"/>
              </a:spcBef>
              <a:spcAft>
                <a:spcPts val="0"/>
              </a:spcAft>
              <a:buClr>
                <a:srgbClr val="999999"/>
              </a:buClr>
              <a:buSzPct val="100000"/>
              <a:buFont typeface="Georgia"/>
              <a:buChar char="●"/>
            </a:pPr>
            <a:r>
              <a:rPr lang="en" sz="2000">
                <a:solidFill>
                  <a:srgbClr val="999999"/>
                </a:solidFill>
                <a:latin typeface="Georgia"/>
                <a:ea typeface="Georgia"/>
                <a:cs typeface="Georgia"/>
                <a:sym typeface="Georgia"/>
              </a:rPr>
              <a:t>COVID-19 Digital Health Center of Excellence (DICE) Overview: </a:t>
            </a:r>
            <a:endParaRPr sz="2000">
              <a:solidFill>
                <a:srgbClr val="999999"/>
              </a:solidFill>
              <a:latin typeface="Georgia"/>
              <a:ea typeface="Georgia"/>
              <a:cs typeface="Georgia"/>
              <a:sym typeface="Georgia"/>
            </a:endParaRPr>
          </a:p>
          <a:p>
            <a:pPr indent="-296582" lvl="1" marL="914400" rtl="0" algn="l">
              <a:spcBef>
                <a:spcPts val="0"/>
              </a:spcBef>
              <a:spcAft>
                <a:spcPts val="0"/>
              </a:spcAft>
              <a:buClr>
                <a:srgbClr val="999999"/>
              </a:buClr>
              <a:buSzPct val="84967"/>
              <a:buFont typeface="Georgia"/>
              <a:buChar char="○"/>
            </a:pPr>
            <a:r>
              <a:rPr lang="en" sz="1800">
                <a:solidFill>
                  <a:srgbClr val="999999"/>
                </a:solidFill>
                <a:latin typeface="Georgia"/>
                <a:ea typeface="Georgia"/>
                <a:cs typeface="Georgia"/>
                <a:sym typeface="Georgia"/>
              </a:rPr>
              <a:t>What it is and how it can be used to support country digital health systems strengthening in the context of COVID-19 </a:t>
            </a:r>
            <a:endParaRPr sz="1529">
              <a:solidFill>
                <a:srgbClr val="999999"/>
              </a:solidFill>
              <a:latin typeface="Georgia"/>
              <a:ea typeface="Georgia"/>
              <a:cs typeface="Georgia"/>
              <a:sym typeface="Georgia"/>
            </a:endParaRPr>
          </a:p>
          <a:p>
            <a:pPr indent="0" lvl="0" marL="457200" rtl="0" algn="l">
              <a:spcBef>
                <a:spcPts val="1200"/>
              </a:spcBef>
              <a:spcAft>
                <a:spcPts val="0"/>
              </a:spcAft>
              <a:buNone/>
            </a:pPr>
            <a:r>
              <a:t/>
            </a:r>
            <a:endParaRPr sz="100">
              <a:solidFill>
                <a:srgbClr val="999999"/>
              </a:solidFill>
              <a:latin typeface="Georgia"/>
              <a:ea typeface="Georgia"/>
              <a:cs typeface="Georgia"/>
              <a:sym typeface="Georgia"/>
            </a:endParaRPr>
          </a:p>
          <a:p>
            <a:pPr indent="0" lvl="0" marL="457200" rtl="0" algn="l">
              <a:spcBef>
                <a:spcPts val="1200"/>
              </a:spcBef>
              <a:spcAft>
                <a:spcPts val="0"/>
              </a:spcAft>
              <a:buNone/>
            </a:pPr>
            <a:r>
              <a:t/>
            </a:r>
            <a:endParaRPr sz="100">
              <a:solidFill>
                <a:srgbClr val="999999"/>
              </a:solidFill>
              <a:latin typeface="Georgia"/>
              <a:ea typeface="Georgia"/>
              <a:cs typeface="Georgia"/>
              <a:sym typeface="Georgia"/>
            </a:endParaRPr>
          </a:p>
          <a:p>
            <a:pPr indent="-317500" lvl="0" marL="457200" rtl="0" algn="l">
              <a:spcBef>
                <a:spcPts val="1200"/>
              </a:spcBef>
              <a:spcAft>
                <a:spcPts val="0"/>
              </a:spcAft>
              <a:buClr>
                <a:srgbClr val="999999"/>
              </a:buClr>
              <a:buSzPct val="100000"/>
              <a:buFont typeface="Georgia"/>
              <a:buChar char="●"/>
            </a:pPr>
            <a:r>
              <a:rPr lang="en" sz="2000">
                <a:solidFill>
                  <a:srgbClr val="999999"/>
                </a:solidFill>
                <a:latin typeface="Georgia"/>
                <a:ea typeface="Georgia"/>
                <a:cs typeface="Georgia"/>
                <a:sym typeface="Georgia"/>
              </a:rPr>
              <a:t>Discussion</a:t>
            </a:r>
            <a:endParaRPr>
              <a:solidFill>
                <a:srgbClr val="999999"/>
              </a:solidFill>
            </a:endParaRPr>
          </a:p>
        </p:txBody>
      </p:sp>
      <p:sp>
        <p:nvSpPr>
          <p:cNvPr id="676" name="Google Shape;676;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97"/>
          <p:cNvSpPr txBox="1"/>
          <p:nvPr>
            <p:ph type="title"/>
          </p:nvPr>
        </p:nvSpPr>
        <p:spPr>
          <a:xfrm>
            <a:off x="457200" y="384783"/>
            <a:ext cx="8229600" cy="5478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2700"/>
              <a:buFont typeface="Arial"/>
              <a:buNone/>
            </a:pPr>
            <a:r>
              <a:rPr lang="en"/>
              <a:t>Additional Map &amp; Match Outputs</a:t>
            </a:r>
            <a:endParaRPr/>
          </a:p>
        </p:txBody>
      </p:sp>
      <p:sp>
        <p:nvSpPr>
          <p:cNvPr id="683" name="Google Shape;683;p97"/>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684" name="Google Shape;684;p97"/>
          <p:cNvSpPr txBox="1"/>
          <p:nvPr/>
        </p:nvSpPr>
        <p:spPr>
          <a:xfrm>
            <a:off x="385010" y="1217942"/>
            <a:ext cx="5029200" cy="3186300"/>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Executive summary/overview of the project.</a:t>
            </a:r>
            <a:endParaRPr sz="1100"/>
          </a:p>
          <a:p>
            <a:pPr indent="-209550" lvl="0" marL="215900" marR="0" rtl="0" algn="l">
              <a:spcBef>
                <a:spcPts val="900"/>
              </a:spcBef>
              <a:spcAft>
                <a:spcPts val="0"/>
              </a:spcAft>
              <a:buClr>
                <a:schemeClr val="dk1"/>
              </a:buClr>
              <a:buSzPts val="1500"/>
              <a:buFont typeface="Arial"/>
              <a:buChar char="•"/>
            </a:pPr>
            <a:r>
              <a:rPr lang="en" sz="1500">
                <a:solidFill>
                  <a:schemeClr val="dk1"/>
                </a:solidFill>
                <a:latin typeface="Arial"/>
                <a:ea typeface="Arial"/>
                <a:cs typeface="Arial"/>
                <a:sym typeface="Arial"/>
              </a:rPr>
              <a:t>Annex information about digital tools which support vaccine deployment.</a:t>
            </a:r>
            <a:endParaRPr sz="1100"/>
          </a:p>
          <a:p>
            <a:pPr indent="-209550" lvl="0" marL="215900" marR="0" rtl="0" algn="l">
              <a:spcBef>
                <a:spcPts val="900"/>
              </a:spcBef>
              <a:spcAft>
                <a:spcPts val="0"/>
              </a:spcAft>
              <a:buClr>
                <a:schemeClr val="dk1"/>
              </a:buClr>
              <a:buSzPts val="1500"/>
              <a:buFont typeface="Arial"/>
              <a:buChar char="•"/>
            </a:pPr>
            <a:r>
              <a:rPr lang="en" sz="1500">
                <a:solidFill>
                  <a:schemeClr val="dk1"/>
                </a:solidFill>
                <a:latin typeface="Arial"/>
                <a:ea typeface="Arial"/>
                <a:cs typeface="Arial"/>
                <a:sym typeface="Arial"/>
              </a:rPr>
              <a:t>Map &amp; Match survey tools (data model).</a:t>
            </a:r>
            <a:endParaRPr sz="1100"/>
          </a:p>
          <a:p>
            <a:pPr indent="-209550" lvl="0" marL="215900" marR="0" rtl="0" algn="l">
              <a:spcBef>
                <a:spcPts val="900"/>
              </a:spcBef>
              <a:spcAft>
                <a:spcPts val="0"/>
              </a:spcAft>
              <a:buClr>
                <a:schemeClr val="dk1"/>
              </a:buClr>
              <a:buSzPts val="1500"/>
              <a:buFont typeface="Arial"/>
              <a:buChar char="•"/>
            </a:pPr>
            <a:r>
              <a:rPr lang="en" sz="1500">
                <a:solidFill>
                  <a:schemeClr val="dk1"/>
                </a:solidFill>
                <a:latin typeface="Arial"/>
                <a:ea typeface="Arial"/>
                <a:cs typeface="Arial"/>
                <a:sym typeface="Arial"/>
              </a:rPr>
              <a:t>Final data set of Phase I and Phase II data</a:t>
            </a:r>
            <a:r>
              <a:rPr lang="en" sz="1500">
                <a:solidFill>
                  <a:schemeClr val="dk1"/>
                </a:solidFill>
              </a:rPr>
              <a:t> </a:t>
            </a:r>
            <a:endParaRPr sz="1500">
              <a:solidFill>
                <a:schemeClr val="dk1"/>
              </a:solidFill>
            </a:endParaRPr>
          </a:p>
          <a:p>
            <a:pPr indent="-209550" lvl="0" marL="215900" marR="0" rtl="0" algn="l">
              <a:spcBef>
                <a:spcPts val="900"/>
              </a:spcBef>
              <a:spcAft>
                <a:spcPts val="0"/>
              </a:spcAft>
              <a:buClr>
                <a:schemeClr val="dk1"/>
              </a:buClr>
              <a:buSzPts val="1500"/>
              <a:buFont typeface="Arial"/>
              <a:buChar char="•"/>
            </a:pPr>
            <a:r>
              <a:rPr lang="en" sz="1500">
                <a:solidFill>
                  <a:schemeClr val="dk1"/>
                </a:solidFill>
              </a:rPr>
              <a:t>Global Goods COVID-19 adaptations</a:t>
            </a:r>
            <a:endParaRPr sz="1500">
              <a:solidFill>
                <a:schemeClr val="dk1"/>
              </a:solidFill>
            </a:endParaRPr>
          </a:p>
          <a:p>
            <a:pPr indent="-209550" lvl="0" marL="215900" marR="0" rtl="0" algn="l">
              <a:lnSpc>
                <a:spcPct val="100000"/>
              </a:lnSpc>
              <a:spcBef>
                <a:spcPts val="900"/>
              </a:spcBef>
              <a:spcAft>
                <a:spcPts val="0"/>
              </a:spcAft>
              <a:buClr>
                <a:schemeClr val="dk1"/>
              </a:buClr>
              <a:buSzPts val="1500"/>
              <a:buChar char="•"/>
            </a:pPr>
            <a:r>
              <a:rPr lang="en" sz="1500">
                <a:solidFill>
                  <a:schemeClr val="dk1"/>
                </a:solidFill>
              </a:rPr>
              <a:t>Digital Applications and Tools Across an Epidemiological Curve (DATEC)</a:t>
            </a:r>
            <a:endParaRPr sz="1500">
              <a:solidFill>
                <a:schemeClr val="dk1"/>
              </a:solidFill>
            </a:endParaRPr>
          </a:p>
          <a:p>
            <a:pPr indent="-209550" lvl="0" marL="215900" marR="0" rtl="0" algn="l">
              <a:lnSpc>
                <a:spcPct val="100000"/>
              </a:lnSpc>
              <a:spcBef>
                <a:spcPts val="900"/>
              </a:spcBef>
              <a:spcAft>
                <a:spcPts val="0"/>
              </a:spcAft>
              <a:buClr>
                <a:schemeClr val="dk1"/>
              </a:buClr>
              <a:buSzPts val="1500"/>
              <a:buChar char="•"/>
            </a:pPr>
            <a:r>
              <a:rPr lang="en" sz="1500">
                <a:solidFill>
                  <a:schemeClr val="dk1"/>
                </a:solidFill>
              </a:rPr>
              <a:t>Scale framework</a:t>
            </a:r>
            <a:endParaRPr sz="1500">
              <a:solidFill>
                <a:srgbClr val="0B3945"/>
              </a:solidFill>
            </a:endParaRPr>
          </a:p>
          <a:p>
            <a:pPr indent="0" lvl="0" marL="342900" marR="0" rtl="0" algn="l">
              <a:spcBef>
                <a:spcPts val="900"/>
              </a:spcBef>
              <a:spcAft>
                <a:spcPts val="0"/>
              </a:spcAft>
              <a:buNone/>
            </a:pPr>
            <a:r>
              <a:t/>
            </a:r>
            <a:endParaRPr sz="1500">
              <a:solidFill>
                <a:schemeClr val="dk1"/>
              </a:solidFill>
            </a:endParaRPr>
          </a:p>
        </p:txBody>
      </p:sp>
      <p:pic>
        <p:nvPicPr>
          <p:cNvPr id="685" name="Google Shape;685;p97"/>
          <p:cNvPicPr preferRelativeResize="0"/>
          <p:nvPr/>
        </p:nvPicPr>
        <p:blipFill rotWithShape="1">
          <a:blip r:embed="rId3">
            <a:alphaModFix/>
          </a:blip>
          <a:srcRect b="0" l="0" r="0" t="0"/>
          <a:stretch/>
        </p:blipFill>
        <p:spPr>
          <a:xfrm>
            <a:off x="5846213" y="1257940"/>
            <a:ext cx="2707237" cy="3339491"/>
          </a:xfrm>
          <a:prstGeom prst="rect">
            <a:avLst/>
          </a:prstGeom>
          <a:noFill/>
          <a:ln cap="flat" cmpd="sng" w="9525">
            <a:solidFill>
              <a:schemeClr val="accent1"/>
            </a:solidFill>
            <a:prstDash val="solid"/>
            <a:round/>
            <a:headEnd len="sm" w="sm" type="none"/>
            <a:tailEnd len="sm" w="sm" type="none"/>
          </a:ln>
          <a:effectLst>
            <a:outerShdw blurRad="50800" rotWithShape="0" algn="ctr" dir="5400000" dist="50800">
              <a:schemeClr val="dk1"/>
            </a:outerShdw>
          </a:effectLst>
        </p:spPr>
      </p:pic>
      <p:sp>
        <p:nvSpPr>
          <p:cNvPr id="686" name="Google Shape;686;p97"/>
          <p:cNvSpPr txBox="1"/>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 sz="900">
                <a:solidFill>
                  <a:srgbClr val="888E92"/>
                </a:solidFill>
                <a:latin typeface="Calibri"/>
                <a:ea typeface="Calibri"/>
                <a:cs typeface="Calibri"/>
                <a:sym typeface="Calibri"/>
              </a:rPr>
              <a:t>Digital Square</a:t>
            </a:r>
            <a:r>
              <a:rPr lang="en" sz="900">
                <a:solidFill>
                  <a:srgbClr val="888E92"/>
                </a:solidFill>
                <a:latin typeface="Calibri"/>
                <a:ea typeface="Calibri"/>
                <a:cs typeface="Calibri"/>
                <a:sym typeface="Calibri"/>
              </a:rPr>
              <a:t> | connecting the world for better health</a:t>
            </a:r>
            <a:endParaRPr sz="900">
              <a:solidFill>
                <a:srgbClr val="888E92"/>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98"/>
          <p:cNvSpPr txBox="1"/>
          <p:nvPr/>
        </p:nvSpPr>
        <p:spPr>
          <a:xfrm>
            <a:off x="532425" y="319425"/>
            <a:ext cx="7865100" cy="4848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en" sz="2700">
                <a:solidFill>
                  <a:schemeClr val="dk1"/>
                </a:solidFill>
              </a:rPr>
              <a:t>Additional resources available from Digital Square</a:t>
            </a:r>
            <a:endParaRPr sz="1400">
              <a:solidFill>
                <a:schemeClr val="dk2"/>
              </a:solidFill>
              <a:latin typeface="Gill Sans"/>
              <a:ea typeface="Gill Sans"/>
              <a:cs typeface="Gill Sans"/>
              <a:sym typeface="Gill Sans"/>
            </a:endParaRPr>
          </a:p>
        </p:txBody>
      </p:sp>
      <p:sp>
        <p:nvSpPr>
          <p:cNvPr id="693" name="Google Shape;693;p98"/>
          <p:cNvSpPr txBox="1"/>
          <p:nvPr>
            <p:ph idx="1" type="body"/>
          </p:nvPr>
        </p:nvSpPr>
        <p:spPr>
          <a:xfrm>
            <a:off x="377325" y="1285000"/>
            <a:ext cx="6282300" cy="1454700"/>
          </a:xfrm>
          <a:prstGeom prst="rect">
            <a:avLst/>
          </a:prstGeom>
          <a:noFill/>
          <a:ln>
            <a:noFill/>
          </a:ln>
        </p:spPr>
        <p:txBody>
          <a:bodyPr anchorCtr="0" anchor="t" bIns="34275" lIns="68575" spcFirstLastPara="1" rIns="68575" wrap="square" tIns="34275">
            <a:spAutoFit/>
          </a:bodyPr>
          <a:lstStyle/>
          <a:p>
            <a:pPr indent="-317500" lvl="0" marL="457200" rtl="0" algn="l">
              <a:lnSpc>
                <a:spcPct val="100000"/>
              </a:lnSpc>
              <a:spcBef>
                <a:spcPts val="0"/>
              </a:spcBef>
              <a:spcAft>
                <a:spcPts val="0"/>
              </a:spcAft>
              <a:buSzPts val="1400"/>
              <a:buChar char="●"/>
            </a:pPr>
            <a:r>
              <a:rPr lang="en"/>
              <a:t>Use the Global Goods Guidebook to learn more about the over 30 approved Digital Square global goods. The guidebook includes more information on the individual tool and specific information on use of the tool in the COVID-19 response.</a:t>
            </a:r>
            <a:endParaRPr/>
          </a:p>
        </p:txBody>
      </p:sp>
      <p:pic>
        <p:nvPicPr>
          <p:cNvPr id="694" name="Google Shape;694;p98"/>
          <p:cNvPicPr preferRelativeResize="0"/>
          <p:nvPr/>
        </p:nvPicPr>
        <p:blipFill>
          <a:blip r:embed="rId3">
            <a:alphaModFix/>
          </a:blip>
          <a:stretch>
            <a:fillRect/>
          </a:stretch>
        </p:blipFill>
        <p:spPr>
          <a:xfrm>
            <a:off x="6899675" y="1032350"/>
            <a:ext cx="1497901" cy="1960000"/>
          </a:xfrm>
          <a:prstGeom prst="rect">
            <a:avLst/>
          </a:prstGeom>
          <a:noFill/>
          <a:ln>
            <a:noFill/>
          </a:ln>
        </p:spPr>
      </p:pic>
      <p:sp>
        <p:nvSpPr>
          <p:cNvPr id="695" name="Google Shape;695;p98"/>
          <p:cNvSpPr txBox="1"/>
          <p:nvPr/>
        </p:nvSpPr>
        <p:spPr>
          <a:xfrm>
            <a:off x="377325" y="3127800"/>
            <a:ext cx="8060100" cy="1293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 sz="1800">
                <a:solidFill>
                  <a:schemeClr val="dk2"/>
                </a:solidFill>
              </a:rPr>
              <a:t>Resources on the Digital Square wiki are regularly updated to feature global good adaptations. Information from JHU, UNICEF, and other partners is also maintained on the wiki to link the community to important initiatives in the ecosystem.</a:t>
            </a:r>
            <a:endParaRPr/>
          </a:p>
        </p:txBody>
      </p:sp>
      <p:sp>
        <p:nvSpPr>
          <p:cNvPr id="696" name="Google Shape;696;p98"/>
          <p:cNvSpPr txBox="1"/>
          <p:nvPr/>
        </p:nvSpPr>
        <p:spPr>
          <a:xfrm>
            <a:off x="2997725" y="4552750"/>
            <a:ext cx="3754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https://wiki.digitalsquare.io/index.php/COVID-19</a:t>
            </a:r>
            <a:endParaRPr sz="13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81"/>
          <p:cNvSpPr txBox="1"/>
          <p:nvPr>
            <p:ph type="title"/>
          </p:nvPr>
        </p:nvSpPr>
        <p:spPr>
          <a:xfrm>
            <a:off x="0" y="0"/>
            <a:ext cx="9144000" cy="572700"/>
          </a:xfrm>
          <a:prstGeom prst="rect">
            <a:avLst/>
          </a:prstGeom>
          <a:solidFill>
            <a:srgbClr val="B6D7A8"/>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262626"/>
                </a:solidFill>
              </a:rPr>
              <a:t>Agenda</a:t>
            </a:r>
            <a:endParaRPr>
              <a:solidFill>
                <a:srgbClr val="262626"/>
              </a:solidFill>
            </a:endParaRPr>
          </a:p>
        </p:txBody>
      </p:sp>
      <p:sp>
        <p:nvSpPr>
          <p:cNvPr id="519" name="Google Shape;519;p81"/>
          <p:cNvSpPr txBox="1"/>
          <p:nvPr>
            <p:ph idx="1" type="body"/>
          </p:nvPr>
        </p:nvSpPr>
        <p:spPr>
          <a:xfrm>
            <a:off x="311700" y="785125"/>
            <a:ext cx="8520600" cy="3878100"/>
          </a:xfrm>
          <a:prstGeom prst="rect">
            <a:avLst/>
          </a:prstGeom>
        </p:spPr>
        <p:txBody>
          <a:bodyPr anchorCtr="0" anchor="t" bIns="91425" lIns="91425" spcFirstLastPara="1" rIns="91425" wrap="square" tIns="91425">
            <a:normAutofit fontScale="85000" lnSpcReduction="20000"/>
          </a:bodyPr>
          <a:lstStyle/>
          <a:p>
            <a:pPr indent="-336550" lvl="0" marL="457200" rtl="0" algn="l">
              <a:spcBef>
                <a:spcPts val="0"/>
              </a:spcBef>
              <a:spcAft>
                <a:spcPts val="0"/>
              </a:spcAft>
              <a:buClr>
                <a:schemeClr val="dk1"/>
              </a:buClr>
              <a:buSzPct val="100000"/>
              <a:buChar char="●"/>
            </a:pPr>
            <a:r>
              <a:rPr lang="en" sz="2000">
                <a:solidFill>
                  <a:schemeClr val="dk1"/>
                </a:solidFill>
                <a:latin typeface="Georgia"/>
                <a:ea typeface="Georgia"/>
                <a:cs typeface="Georgia"/>
                <a:sym typeface="Georgia"/>
              </a:rPr>
              <a:t>Inventories of existing country digital systems and mapping to COVID-19 use cases by country</a:t>
            </a:r>
            <a:endParaRPr sz="2000">
              <a:solidFill>
                <a:schemeClr val="dk1"/>
              </a:solidFill>
              <a:latin typeface="Georgia"/>
              <a:ea typeface="Georgia"/>
              <a:cs typeface="Georgia"/>
              <a:sym typeface="Georgia"/>
            </a:endParaRPr>
          </a:p>
          <a:p>
            <a:pPr indent="-325755" lvl="1" marL="914400" rtl="0" algn="l">
              <a:spcBef>
                <a:spcPts val="0"/>
              </a:spcBef>
              <a:spcAft>
                <a:spcPts val="0"/>
              </a:spcAft>
              <a:buClr>
                <a:schemeClr val="dk1"/>
              </a:buClr>
              <a:buSzPct val="100000"/>
              <a:buFont typeface="Georgia"/>
              <a:buChar char="○"/>
            </a:pPr>
            <a:r>
              <a:rPr lang="en" sz="1800">
                <a:solidFill>
                  <a:schemeClr val="dk1"/>
                </a:solidFill>
                <a:latin typeface="Georgia"/>
                <a:ea typeface="Georgia"/>
                <a:cs typeface="Georgia"/>
                <a:sym typeface="Georgia"/>
              </a:rPr>
              <a:t>Map and Match (USAID and Digital Square)</a:t>
            </a:r>
            <a:endParaRPr sz="1800">
              <a:solidFill>
                <a:schemeClr val="dk1"/>
              </a:solidFill>
              <a:latin typeface="Georgia"/>
              <a:ea typeface="Georgia"/>
              <a:cs typeface="Georgia"/>
              <a:sym typeface="Georgia"/>
            </a:endParaRPr>
          </a:p>
          <a:p>
            <a:pPr indent="-325755" lvl="1" marL="914400" rtl="0" algn="l">
              <a:spcBef>
                <a:spcPts val="0"/>
              </a:spcBef>
              <a:spcAft>
                <a:spcPts val="0"/>
              </a:spcAft>
              <a:buClr>
                <a:schemeClr val="dk1"/>
              </a:buClr>
              <a:buSzPct val="100000"/>
              <a:buFont typeface="Georgia"/>
              <a:buChar char="○"/>
            </a:pPr>
            <a:r>
              <a:rPr lang="en" sz="1800">
                <a:solidFill>
                  <a:schemeClr val="dk1"/>
                </a:solidFill>
                <a:latin typeface="Georgia"/>
                <a:ea typeface="Georgia"/>
                <a:cs typeface="Georgia"/>
                <a:sym typeface="Georgia"/>
              </a:rPr>
              <a:t>UNICEF Mapping Tool</a:t>
            </a:r>
            <a:endParaRPr sz="1800">
              <a:solidFill>
                <a:schemeClr val="dk1"/>
              </a:solidFill>
              <a:latin typeface="Georgia"/>
              <a:ea typeface="Georgia"/>
              <a:cs typeface="Georgia"/>
              <a:sym typeface="Georgia"/>
            </a:endParaRPr>
          </a:p>
          <a:p>
            <a:pPr indent="0" lvl="0" marL="914400" rtl="0" algn="l">
              <a:spcBef>
                <a:spcPts val="1200"/>
              </a:spcBef>
              <a:spcAft>
                <a:spcPts val="0"/>
              </a:spcAft>
              <a:buNone/>
            </a:pPr>
            <a:r>
              <a:t/>
            </a:r>
            <a:endParaRPr sz="460">
              <a:solidFill>
                <a:schemeClr val="dk1"/>
              </a:solidFill>
              <a:latin typeface="Georgia"/>
              <a:ea typeface="Georgia"/>
              <a:cs typeface="Georgia"/>
              <a:sym typeface="Georgia"/>
            </a:endParaRPr>
          </a:p>
          <a:p>
            <a:pPr indent="-336550" lvl="0" marL="457200" rtl="0" algn="l">
              <a:spcBef>
                <a:spcPts val="1200"/>
              </a:spcBef>
              <a:spcAft>
                <a:spcPts val="0"/>
              </a:spcAft>
              <a:buClr>
                <a:schemeClr val="dk1"/>
              </a:buClr>
              <a:buSzPct val="100000"/>
              <a:buFont typeface="Georgia"/>
              <a:buChar char="●"/>
            </a:pPr>
            <a:r>
              <a:rPr lang="en" sz="2000">
                <a:solidFill>
                  <a:schemeClr val="dk1"/>
                </a:solidFill>
                <a:latin typeface="Georgia"/>
                <a:ea typeface="Georgia"/>
                <a:cs typeface="Georgia"/>
                <a:sym typeface="Georgia"/>
              </a:rPr>
              <a:t>New guidance and tools, and how to use them to inform </a:t>
            </a:r>
            <a:r>
              <a:rPr lang="en" sz="2000">
                <a:solidFill>
                  <a:schemeClr val="dk1"/>
                </a:solidFill>
                <a:latin typeface="Georgia"/>
                <a:ea typeface="Georgia"/>
                <a:cs typeface="Georgia"/>
                <a:sym typeface="Georgia"/>
              </a:rPr>
              <a:t>country support</a:t>
            </a:r>
            <a:endParaRPr sz="2000">
              <a:solidFill>
                <a:schemeClr val="dk1"/>
              </a:solidFill>
              <a:latin typeface="Georgia"/>
              <a:ea typeface="Georgia"/>
              <a:cs typeface="Georgia"/>
              <a:sym typeface="Georgia"/>
            </a:endParaRPr>
          </a:p>
          <a:p>
            <a:pPr indent="-325755" lvl="1" marL="914400" marR="0" rtl="0" algn="l">
              <a:lnSpc>
                <a:spcPct val="115000"/>
              </a:lnSpc>
              <a:spcBef>
                <a:spcPts val="0"/>
              </a:spcBef>
              <a:spcAft>
                <a:spcPts val="0"/>
              </a:spcAft>
              <a:buClr>
                <a:schemeClr val="dk1"/>
              </a:buClr>
              <a:buSzPct val="100000"/>
              <a:buFont typeface="Georgia"/>
              <a:buChar char="○"/>
            </a:pPr>
            <a:r>
              <a:rPr lang="en" sz="1800">
                <a:solidFill>
                  <a:schemeClr val="dk1"/>
                </a:solidFill>
                <a:latin typeface="Georgia"/>
                <a:ea typeface="Georgia"/>
                <a:cs typeface="Georgia"/>
                <a:sym typeface="Georgia"/>
              </a:rPr>
              <a:t>Digital Square and Map and Match Resources</a:t>
            </a:r>
            <a:endParaRPr sz="1800">
              <a:solidFill>
                <a:schemeClr val="dk1"/>
              </a:solidFill>
              <a:latin typeface="Georgia"/>
              <a:ea typeface="Georgia"/>
              <a:cs typeface="Georgia"/>
              <a:sym typeface="Georgia"/>
            </a:endParaRPr>
          </a:p>
          <a:p>
            <a:pPr indent="-325755" lvl="1" marL="914400" marR="0" rtl="0" algn="l">
              <a:lnSpc>
                <a:spcPct val="115000"/>
              </a:lnSpc>
              <a:spcBef>
                <a:spcPts val="0"/>
              </a:spcBef>
              <a:spcAft>
                <a:spcPts val="0"/>
              </a:spcAft>
              <a:buClr>
                <a:schemeClr val="dk1"/>
              </a:buClr>
              <a:buSzPct val="100000"/>
              <a:buFont typeface="Georgia"/>
              <a:buChar char="○"/>
            </a:pPr>
            <a:r>
              <a:rPr lang="en" sz="1800">
                <a:solidFill>
                  <a:schemeClr val="dk1"/>
                </a:solidFill>
                <a:latin typeface="Georgia"/>
                <a:ea typeface="Georgia"/>
                <a:cs typeface="Georgia"/>
                <a:sym typeface="Georgia"/>
              </a:rPr>
              <a:t>Digital Pandemic Preparedness Assessment Tool</a:t>
            </a:r>
            <a:endParaRPr sz="1800">
              <a:solidFill>
                <a:schemeClr val="dk1"/>
              </a:solidFill>
              <a:latin typeface="Georgia"/>
              <a:ea typeface="Georgia"/>
              <a:cs typeface="Georgia"/>
              <a:sym typeface="Georgia"/>
            </a:endParaRPr>
          </a:p>
          <a:p>
            <a:pPr indent="0" lvl="0" marL="914400" marR="0" rtl="0" algn="l">
              <a:lnSpc>
                <a:spcPct val="115000"/>
              </a:lnSpc>
              <a:spcBef>
                <a:spcPts val="1200"/>
              </a:spcBef>
              <a:spcAft>
                <a:spcPts val="0"/>
              </a:spcAft>
              <a:buNone/>
            </a:pPr>
            <a:r>
              <a:t/>
            </a:r>
            <a:endParaRPr sz="270">
              <a:solidFill>
                <a:schemeClr val="dk1"/>
              </a:solidFill>
              <a:latin typeface="Georgia"/>
              <a:ea typeface="Georgia"/>
              <a:cs typeface="Georgia"/>
              <a:sym typeface="Georgia"/>
            </a:endParaRPr>
          </a:p>
          <a:p>
            <a:pPr indent="-336550" lvl="0" marL="457200" rtl="0" algn="l">
              <a:spcBef>
                <a:spcPts val="1200"/>
              </a:spcBef>
              <a:spcAft>
                <a:spcPts val="0"/>
              </a:spcAft>
              <a:buClr>
                <a:schemeClr val="dk1"/>
              </a:buClr>
              <a:buSzPct val="100000"/>
              <a:buFont typeface="Georgia"/>
              <a:buChar char="●"/>
            </a:pPr>
            <a:r>
              <a:rPr lang="en" sz="2000">
                <a:solidFill>
                  <a:schemeClr val="dk1"/>
                </a:solidFill>
                <a:latin typeface="Georgia"/>
                <a:ea typeface="Georgia"/>
                <a:cs typeface="Georgia"/>
                <a:sym typeface="Georgia"/>
              </a:rPr>
              <a:t>COVID-19 Digital Health Center of Excellence (DICE) Overview: </a:t>
            </a:r>
            <a:endParaRPr sz="2000">
              <a:solidFill>
                <a:schemeClr val="dk1"/>
              </a:solidFill>
              <a:latin typeface="Georgia"/>
              <a:ea typeface="Georgia"/>
              <a:cs typeface="Georgia"/>
              <a:sym typeface="Georgia"/>
            </a:endParaRPr>
          </a:p>
          <a:p>
            <a:pPr indent="-336550" lvl="1" marL="914400" rtl="0" algn="l">
              <a:spcBef>
                <a:spcPts val="0"/>
              </a:spcBef>
              <a:spcAft>
                <a:spcPts val="0"/>
              </a:spcAft>
              <a:buClr>
                <a:schemeClr val="dk1"/>
              </a:buClr>
              <a:buSzPct val="111931"/>
              <a:buFont typeface="Georgia"/>
              <a:buChar char="○"/>
            </a:pPr>
            <a:r>
              <a:rPr lang="en" sz="1786">
                <a:solidFill>
                  <a:schemeClr val="dk1"/>
                </a:solidFill>
                <a:latin typeface="Georgia"/>
                <a:ea typeface="Georgia"/>
                <a:cs typeface="Georgia"/>
                <a:sym typeface="Georgia"/>
              </a:rPr>
              <a:t>What it is and how it can be used to support country digital health systems strengthening in the context of COVID-19 </a:t>
            </a:r>
            <a:endParaRPr sz="1786">
              <a:solidFill>
                <a:schemeClr val="dk1"/>
              </a:solidFill>
              <a:latin typeface="Georgia"/>
              <a:ea typeface="Georgia"/>
              <a:cs typeface="Georgia"/>
              <a:sym typeface="Georgia"/>
            </a:endParaRPr>
          </a:p>
          <a:p>
            <a:pPr indent="0" lvl="0" marL="457200" rtl="0" algn="l">
              <a:spcBef>
                <a:spcPts val="1200"/>
              </a:spcBef>
              <a:spcAft>
                <a:spcPts val="0"/>
              </a:spcAft>
              <a:buNone/>
            </a:pPr>
            <a:r>
              <a:t/>
            </a:r>
            <a:endParaRPr sz="100">
              <a:solidFill>
                <a:schemeClr val="dk1"/>
              </a:solidFill>
              <a:latin typeface="Georgia"/>
              <a:ea typeface="Georgia"/>
              <a:cs typeface="Georgia"/>
              <a:sym typeface="Georgia"/>
            </a:endParaRPr>
          </a:p>
          <a:p>
            <a:pPr indent="-336550" lvl="0" marL="457200" rtl="0" algn="l">
              <a:spcBef>
                <a:spcPts val="1200"/>
              </a:spcBef>
              <a:spcAft>
                <a:spcPts val="0"/>
              </a:spcAft>
              <a:buClr>
                <a:schemeClr val="dk1"/>
              </a:buClr>
              <a:buSzPct val="100000"/>
              <a:buFont typeface="Georgia"/>
              <a:buChar char="●"/>
            </a:pPr>
            <a:r>
              <a:rPr lang="en" sz="2000">
                <a:solidFill>
                  <a:schemeClr val="dk1"/>
                </a:solidFill>
                <a:latin typeface="Georgia"/>
                <a:ea typeface="Georgia"/>
                <a:cs typeface="Georgia"/>
                <a:sym typeface="Georgia"/>
              </a:rPr>
              <a:t>Discussion</a:t>
            </a:r>
            <a:endParaRPr>
              <a:solidFill>
                <a:schemeClr val="dk1"/>
              </a:solidFill>
            </a:endParaRPr>
          </a:p>
        </p:txBody>
      </p:sp>
      <p:sp>
        <p:nvSpPr>
          <p:cNvPr id="520" name="Google Shape;520;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DPPA - </a:t>
            </a:r>
            <a:r>
              <a:rPr lang="en" sz="1650"/>
              <a:t>Discussing country software landscape in the context of pandemic use cases</a:t>
            </a:r>
            <a:r>
              <a:rPr lang="en" sz="2200"/>
              <a:t> </a:t>
            </a:r>
            <a:endParaRPr sz="2200"/>
          </a:p>
        </p:txBody>
      </p:sp>
      <p:sp>
        <p:nvSpPr>
          <p:cNvPr id="702" name="Google Shape;702;p9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Aim of Digital Pandemic Preparedness Assessment (DPPA): </a:t>
            </a:r>
            <a:endParaRPr/>
          </a:p>
          <a:p>
            <a:pPr indent="-342900" lvl="0" marL="457200" rtl="0" algn="l">
              <a:spcBef>
                <a:spcPts val="1200"/>
              </a:spcBef>
              <a:spcAft>
                <a:spcPts val="0"/>
              </a:spcAft>
              <a:buSzPts val="1800"/>
              <a:buAutoNum type="arabicParenR"/>
            </a:pPr>
            <a:r>
              <a:rPr lang="en"/>
              <a:t>Map out the existing software landscape against pandemic use cases</a:t>
            </a:r>
            <a:endParaRPr/>
          </a:p>
          <a:p>
            <a:pPr indent="-342900" lvl="0" marL="457200" rtl="0" algn="l">
              <a:spcBef>
                <a:spcPts val="0"/>
              </a:spcBef>
              <a:spcAft>
                <a:spcPts val="0"/>
              </a:spcAft>
              <a:buSzPts val="1800"/>
              <a:buAutoNum type="arabicParenR"/>
            </a:pPr>
            <a:r>
              <a:rPr lang="en"/>
              <a:t>Gap analysis and mitigating actions</a:t>
            </a:r>
            <a:endParaRPr/>
          </a:p>
          <a:p>
            <a:pPr indent="-342900" lvl="0" marL="457200" rtl="0" algn="l">
              <a:spcBef>
                <a:spcPts val="0"/>
              </a:spcBef>
              <a:spcAft>
                <a:spcPts val="0"/>
              </a:spcAft>
              <a:buSzPts val="1800"/>
              <a:buAutoNum type="arabicParenR"/>
            </a:pPr>
            <a:r>
              <a:rPr lang="en"/>
              <a:t>Discussion with national stakeholders to:</a:t>
            </a:r>
            <a:endParaRPr/>
          </a:p>
          <a:p>
            <a:pPr indent="-317500" lvl="1" marL="914400" rtl="0" algn="l">
              <a:spcBef>
                <a:spcPts val="0"/>
              </a:spcBef>
              <a:spcAft>
                <a:spcPts val="0"/>
              </a:spcAft>
              <a:buSzPts val="1400"/>
              <a:buAutoNum type="alphaLcParenR"/>
            </a:pPr>
            <a:r>
              <a:rPr lang="en"/>
              <a:t>Built consensus on need</a:t>
            </a:r>
            <a:endParaRPr/>
          </a:p>
          <a:p>
            <a:pPr indent="-317500" lvl="1" marL="914400" rtl="0" algn="l">
              <a:spcBef>
                <a:spcPts val="0"/>
              </a:spcBef>
              <a:spcAft>
                <a:spcPts val="0"/>
              </a:spcAft>
              <a:buSzPts val="1400"/>
              <a:buAutoNum type="alphaLcParenR"/>
            </a:pPr>
            <a:r>
              <a:rPr lang="en"/>
              <a:t>Develop priorities and rank actions</a:t>
            </a:r>
            <a:endParaRPr/>
          </a:p>
          <a:p>
            <a:pPr indent="-317500" lvl="1" marL="914400" rtl="0" algn="l">
              <a:spcBef>
                <a:spcPts val="0"/>
              </a:spcBef>
              <a:spcAft>
                <a:spcPts val="0"/>
              </a:spcAft>
              <a:buSzPts val="1400"/>
              <a:buAutoNum type="alphaLcParenR"/>
            </a:pPr>
            <a:r>
              <a:rPr lang="en"/>
              <a:t>Identify “patrons” for different gaps</a:t>
            </a:r>
            <a:endParaRPr/>
          </a:p>
          <a:p>
            <a:pPr indent="-317500" lvl="1" marL="914400" rtl="0" algn="l">
              <a:spcBef>
                <a:spcPts val="0"/>
              </a:spcBef>
              <a:spcAft>
                <a:spcPts val="0"/>
              </a:spcAft>
              <a:buSzPts val="1400"/>
              <a:buAutoNum type="alphaLcParenR"/>
            </a:pPr>
            <a:r>
              <a:rPr lang="en"/>
              <a:t>Identify funding opportunities</a:t>
            </a:r>
            <a:endParaRPr/>
          </a:p>
          <a:p>
            <a:pPr indent="0" lvl="0" marL="914400" rtl="0" algn="l">
              <a:spcBef>
                <a:spcPts val="1200"/>
              </a:spcBef>
              <a:spcAft>
                <a:spcPts val="0"/>
              </a:spcAft>
              <a:buNone/>
            </a:pPr>
            <a:r>
              <a:t/>
            </a:r>
            <a:endParaRPr/>
          </a:p>
          <a:p>
            <a:pPr indent="-342900" lvl="0" marL="457200" rtl="0" algn="l">
              <a:spcBef>
                <a:spcPts val="1200"/>
              </a:spcBef>
              <a:spcAft>
                <a:spcPts val="0"/>
              </a:spcAft>
              <a:buSzPts val="1800"/>
              <a:buAutoNum type="arabicParenR"/>
            </a:pPr>
            <a:r>
              <a:rPr lang="en"/>
              <a:t>(Monitor progress?)</a:t>
            </a:r>
            <a:endParaRPr/>
          </a:p>
        </p:txBody>
      </p:sp>
      <p:sp>
        <p:nvSpPr>
          <p:cNvPr id="703" name="Google Shape;703;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04" name="Google Shape;704;p99"/>
          <p:cNvPicPr preferRelativeResize="0"/>
          <p:nvPr/>
        </p:nvPicPr>
        <p:blipFill>
          <a:blip r:embed="rId3">
            <a:alphaModFix/>
          </a:blip>
          <a:stretch>
            <a:fillRect/>
          </a:stretch>
        </p:blipFill>
        <p:spPr>
          <a:xfrm>
            <a:off x="6124550" y="3218650"/>
            <a:ext cx="3019450" cy="1258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100"/>
          <p:cNvSpPr txBox="1"/>
          <p:nvPr>
            <p:ph type="title"/>
          </p:nvPr>
        </p:nvSpPr>
        <p:spPr>
          <a:xfrm>
            <a:off x="171950" y="81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DPPA Process</a:t>
            </a:r>
            <a:endParaRPr/>
          </a:p>
        </p:txBody>
      </p:sp>
      <p:sp>
        <p:nvSpPr>
          <p:cNvPr id="710" name="Google Shape;710;p10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711" name="Google Shape;711;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12" name="Google Shape;712;p100"/>
          <p:cNvPicPr preferRelativeResize="0"/>
          <p:nvPr/>
        </p:nvPicPr>
        <p:blipFill>
          <a:blip r:embed="rId3">
            <a:alphaModFix/>
          </a:blip>
          <a:stretch>
            <a:fillRect/>
          </a:stretch>
        </p:blipFill>
        <p:spPr>
          <a:xfrm>
            <a:off x="135524" y="654325"/>
            <a:ext cx="8932276" cy="4250715"/>
          </a:xfrm>
          <a:prstGeom prst="rect">
            <a:avLst/>
          </a:prstGeom>
          <a:noFill/>
          <a:ln>
            <a:noFill/>
          </a:ln>
        </p:spPr>
      </p:pic>
      <p:pic>
        <p:nvPicPr>
          <p:cNvPr id="713" name="Google Shape;713;p100"/>
          <p:cNvPicPr preferRelativeResize="0"/>
          <p:nvPr/>
        </p:nvPicPr>
        <p:blipFill>
          <a:blip r:embed="rId4">
            <a:alphaModFix/>
          </a:blip>
          <a:stretch>
            <a:fillRect/>
          </a:stretch>
        </p:blipFill>
        <p:spPr>
          <a:xfrm>
            <a:off x="7565150" y="4568875"/>
            <a:ext cx="1127400" cy="469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use DPPA and other assessment tools</a:t>
            </a:r>
            <a:endParaRPr/>
          </a:p>
        </p:txBody>
      </p:sp>
      <p:sp>
        <p:nvSpPr>
          <p:cNvPr id="719" name="Google Shape;719;p10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DPPA a</a:t>
            </a:r>
            <a:r>
              <a:rPr lang="en"/>
              <a:t>vailable</a:t>
            </a:r>
            <a:r>
              <a:rPr lang="en"/>
              <a:t> on the digital square </a:t>
            </a:r>
            <a:r>
              <a:rPr lang="en" u="sng">
                <a:solidFill>
                  <a:schemeClr val="hlink"/>
                </a:solidFill>
                <a:hlinkClick r:id="rId3"/>
              </a:rPr>
              <a:t>web page</a:t>
            </a:r>
            <a:r>
              <a:rPr lang="en"/>
              <a:t>:</a:t>
            </a:r>
            <a:endParaRPr/>
          </a:p>
          <a:p>
            <a:pPr indent="-228600" lvl="0" marL="457200" rtl="0" algn="l">
              <a:spcBef>
                <a:spcPts val="1200"/>
              </a:spcBef>
              <a:spcAft>
                <a:spcPts val="0"/>
              </a:spcAft>
              <a:buClr>
                <a:schemeClr val="dk1"/>
              </a:buClr>
              <a:buSzPts val="1200"/>
              <a:buNone/>
            </a:pPr>
            <a:r>
              <a:rPr b="1" lang="en" sz="1050">
                <a:solidFill>
                  <a:srgbClr val="50909F"/>
                </a:solidFill>
                <a:highlight>
                  <a:srgbClr val="FFFFFF"/>
                </a:highlight>
                <a:uFill>
                  <a:noFill/>
                </a:uFill>
                <a:hlinkClick r:id="rId4">
                  <a:extLst>
                    <a:ext uri="{A12FA001-AC4F-418D-AE19-62706E023703}">
                      <ahyp:hlinkClr val="tx"/>
                    </a:ext>
                  </a:extLst>
                </a:hlinkClick>
              </a:rPr>
              <a:t>AN INTRODUCTION FOR STAKEHOLDERS</a:t>
            </a:r>
            <a:r>
              <a:rPr b="1" lang="en" sz="1050">
                <a:solidFill>
                  <a:srgbClr val="50909F"/>
                </a:solidFill>
                <a:highlight>
                  <a:srgbClr val="FFFFFF"/>
                </a:highlight>
              </a:rPr>
              <a:t> (SLIDE DECK)</a:t>
            </a:r>
            <a:br>
              <a:rPr b="1" lang="en" sz="1050">
                <a:solidFill>
                  <a:srgbClr val="50909F"/>
                </a:solidFill>
                <a:highlight>
                  <a:srgbClr val="FFFFFF"/>
                </a:highlight>
              </a:rPr>
            </a:br>
            <a:r>
              <a:rPr lang="en" sz="1200">
                <a:solidFill>
                  <a:schemeClr val="dk1"/>
                </a:solidFill>
                <a:highlight>
                  <a:srgbClr val="FFFFFF"/>
                </a:highlight>
              </a:rPr>
              <a:t>This document provides background context, methodology, and other information about the development of the Digital Pandemic Preparedness Assessment Tool.</a:t>
            </a:r>
            <a:endParaRPr sz="1200">
              <a:solidFill>
                <a:schemeClr val="dk1"/>
              </a:solidFill>
              <a:highlight>
                <a:srgbClr val="FFFFFF"/>
              </a:highlight>
            </a:endParaRPr>
          </a:p>
          <a:p>
            <a:pPr indent="-228600" lvl="0" marL="457200" rtl="0" algn="l">
              <a:spcBef>
                <a:spcPts val="0"/>
              </a:spcBef>
              <a:spcAft>
                <a:spcPts val="0"/>
              </a:spcAft>
              <a:buClr>
                <a:schemeClr val="dk1"/>
              </a:buClr>
              <a:buSzPts val="1200"/>
              <a:buNone/>
            </a:pPr>
            <a:r>
              <a:t/>
            </a:r>
            <a:endParaRPr sz="1200">
              <a:solidFill>
                <a:schemeClr val="dk1"/>
              </a:solidFill>
              <a:highlight>
                <a:srgbClr val="FFFFFF"/>
              </a:highlight>
            </a:endParaRPr>
          </a:p>
          <a:p>
            <a:pPr indent="-228600" lvl="0" marL="457200" rtl="0" algn="l">
              <a:spcBef>
                <a:spcPts val="0"/>
              </a:spcBef>
              <a:spcAft>
                <a:spcPts val="0"/>
              </a:spcAft>
              <a:buClr>
                <a:schemeClr val="dk1"/>
              </a:buClr>
              <a:buSzPts val="1200"/>
              <a:buNone/>
            </a:pPr>
            <a:r>
              <a:rPr b="1" lang="en" sz="1050">
                <a:solidFill>
                  <a:srgbClr val="50909F"/>
                </a:solidFill>
                <a:highlight>
                  <a:srgbClr val="FFFFFF"/>
                </a:highlight>
                <a:uFill>
                  <a:noFill/>
                </a:uFill>
                <a:hlinkClick r:id="rId5">
                  <a:extLst>
                    <a:ext uri="{A12FA001-AC4F-418D-AE19-62706E023703}">
                      <ahyp:hlinkClr val="tx"/>
                    </a:ext>
                  </a:extLst>
                </a:hlinkClick>
              </a:rPr>
              <a:t>INSTRUCTIONS (SLIDE DECK)</a:t>
            </a:r>
            <a:br>
              <a:rPr b="1" lang="en" sz="1050">
                <a:solidFill>
                  <a:srgbClr val="50909F"/>
                </a:solidFill>
                <a:highlight>
                  <a:srgbClr val="FFFFFF"/>
                </a:highlight>
                <a:uFill>
                  <a:noFill/>
                </a:uFill>
                <a:hlinkClick r:id="rId6">
                  <a:extLst>
                    <a:ext uri="{A12FA001-AC4F-418D-AE19-62706E023703}">
                      <ahyp:hlinkClr val="tx"/>
                    </a:ext>
                  </a:extLst>
                </a:hlinkClick>
              </a:rPr>
            </a:br>
            <a:r>
              <a:rPr lang="en" sz="1200">
                <a:solidFill>
                  <a:schemeClr val="dk1"/>
                </a:solidFill>
                <a:highlight>
                  <a:srgbClr val="FFFFFF"/>
                </a:highlight>
              </a:rPr>
              <a:t>This document provides procedural guidance for DPPA implementation and interpretation. It follows the structure of the DPP Assessment Tool Excel File.</a:t>
            </a:r>
            <a:endParaRPr sz="1200">
              <a:solidFill>
                <a:schemeClr val="dk1"/>
              </a:solidFill>
              <a:highlight>
                <a:srgbClr val="FFFFFF"/>
              </a:highlight>
            </a:endParaRPr>
          </a:p>
          <a:p>
            <a:pPr indent="-228600" lvl="0" marL="457200" rtl="0" algn="l">
              <a:spcBef>
                <a:spcPts val="0"/>
              </a:spcBef>
              <a:spcAft>
                <a:spcPts val="0"/>
              </a:spcAft>
              <a:buClr>
                <a:schemeClr val="dk1"/>
              </a:buClr>
              <a:buSzPts val="1200"/>
              <a:buNone/>
            </a:pPr>
            <a:r>
              <a:t/>
            </a:r>
            <a:endParaRPr sz="1200">
              <a:solidFill>
                <a:schemeClr val="dk1"/>
              </a:solidFill>
              <a:highlight>
                <a:srgbClr val="FFFFFF"/>
              </a:highlight>
            </a:endParaRPr>
          </a:p>
          <a:p>
            <a:pPr indent="-228600" lvl="0" marL="457200" rtl="0" algn="l">
              <a:spcBef>
                <a:spcPts val="0"/>
              </a:spcBef>
              <a:spcAft>
                <a:spcPts val="0"/>
              </a:spcAft>
              <a:buClr>
                <a:schemeClr val="dk1"/>
              </a:buClr>
              <a:buSzPts val="1200"/>
              <a:buNone/>
            </a:pPr>
            <a:r>
              <a:rPr b="1" lang="en" sz="1050">
                <a:solidFill>
                  <a:srgbClr val="50909F"/>
                </a:solidFill>
                <a:highlight>
                  <a:srgbClr val="FFFFFF"/>
                </a:highlight>
                <a:uFill>
                  <a:noFill/>
                </a:uFill>
                <a:hlinkClick r:id="rId7">
                  <a:extLst>
                    <a:ext uri="{A12FA001-AC4F-418D-AE19-62706E023703}">
                      <ahyp:hlinkClr val="tx"/>
                    </a:ext>
                  </a:extLst>
                </a:hlinkClick>
              </a:rPr>
              <a:t>DPP ASSESSMENT TOOL TEMPLATE</a:t>
            </a:r>
            <a:br>
              <a:rPr b="1" lang="en" sz="1050">
                <a:solidFill>
                  <a:srgbClr val="50909F"/>
                </a:solidFill>
                <a:highlight>
                  <a:srgbClr val="FFFFFF"/>
                </a:highlight>
                <a:uFill>
                  <a:noFill/>
                </a:uFill>
                <a:hlinkClick r:id="rId8">
                  <a:extLst>
                    <a:ext uri="{A12FA001-AC4F-418D-AE19-62706E023703}">
                      <ahyp:hlinkClr val="tx"/>
                    </a:ext>
                  </a:extLst>
                </a:hlinkClick>
              </a:rPr>
            </a:br>
            <a:r>
              <a:rPr lang="en" sz="1200">
                <a:solidFill>
                  <a:schemeClr val="dk1"/>
                </a:solidFill>
                <a:highlight>
                  <a:srgbClr val="FFFFFF"/>
                </a:highlight>
              </a:rPr>
              <a:t>The DPP Assessment Tool Excel File provides a template for partner countries and other stakeholders.</a:t>
            </a:r>
            <a:endParaRPr sz="1200">
              <a:solidFill>
                <a:schemeClr val="dk1"/>
              </a:solidFill>
              <a:highlight>
                <a:srgbClr val="FFFFFF"/>
              </a:highlight>
            </a:endParaRPr>
          </a:p>
          <a:p>
            <a:pPr indent="-228600" lvl="0" marL="457200" rtl="0" algn="l">
              <a:spcBef>
                <a:spcPts val="0"/>
              </a:spcBef>
              <a:spcAft>
                <a:spcPts val="0"/>
              </a:spcAft>
              <a:buClr>
                <a:schemeClr val="dk1"/>
              </a:buClr>
              <a:buSzPts val="1200"/>
              <a:buNone/>
            </a:pPr>
            <a:r>
              <a:t/>
            </a:r>
            <a:endParaRPr sz="1200">
              <a:solidFill>
                <a:schemeClr val="dk1"/>
              </a:solidFill>
              <a:highlight>
                <a:srgbClr val="FFFFFF"/>
              </a:highlight>
            </a:endParaRPr>
          </a:p>
          <a:p>
            <a:pPr indent="-228600" lvl="0" marL="457200" rtl="0" algn="l">
              <a:spcBef>
                <a:spcPts val="0"/>
              </a:spcBef>
              <a:spcAft>
                <a:spcPts val="0"/>
              </a:spcAft>
              <a:buClr>
                <a:schemeClr val="dk1"/>
              </a:buClr>
              <a:buSzPts val="1200"/>
              <a:buNone/>
            </a:pPr>
            <a:r>
              <a:rPr b="1" lang="en" sz="1050">
                <a:solidFill>
                  <a:srgbClr val="50909F"/>
                </a:solidFill>
                <a:highlight>
                  <a:srgbClr val="FFFFFF"/>
                </a:highlight>
                <a:uFill>
                  <a:noFill/>
                </a:uFill>
                <a:hlinkClick r:id="rId9">
                  <a:extLst>
                    <a:ext uri="{A12FA001-AC4F-418D-AE19-62706E023703}">
                      <ahyp:hlinkClr val="tx"/>
                    </a:ext>
                  </a:extLst>
                </a:hlinkClick>
              </a:rPr>
              <a:t>DPP ASSESSMENT TOOL EXAMPLE</a:t>
            </a:r>
            <a:br>
              <a:rPr b="1" lang="en" sz="1050">
                <a:solidFill>
                  <a:srgbClr val="50909F"/>
                </a:solidFill>
                <a:highlight>
                  <a:srgbClr val="FFFFFF"/>
                </a:highlight>
                <a:uFill>
                  <a:noFill/>
                </a:uFill>
                <a:hlinkClick r:id="rId10">
                  <a:extLst>
                    <a:ext uri="{A12FA001-AC4F-418D-AE19-62706E023703}">
                      <ahyp:hlinkClr val="tx"/>
                    </a:ext>
                  </a:extLst>
                </a:hlinkClick>
              </a:rPr>
            </a:br>
            <a:r>
              <a:rPr b="1" lang="en" sz="1050">
                <a:solidFill>
                  <a:srgbClr val="50909F"/>
                </a:solidFill>
                <a:highlight>
                  <a:srgbClr val="FFFFFF"/>
                </a:highlight>
              </a:rPr>
              <a:t> </a:t>
            </a:r>
            <a:r>
              <a:rPr lang="en" sz="1200">
                <a:solidFill>
                  <a:schemeClr val="dk1"/>
                </a:solidFill>
                <a:highlight>
                  <a:srgbClr val="FFFFFF"/>
                </a:highlight>
              </a:rPr>
              <a:t>This Excel File provides an example of a completed DPP assessment.</a:t>
            </a:r>
            <a:endParaRPr sz="1200">
              <a:solidFill>
                <a:schemeClr val="dk1"/>
              </a:solidFill>
              <a:highlight>
                <a:srgbClr val="FFFFFF"/>
              </a:highlight>
            </a:endParaRPr>
          </a:p>
          <a:p>
            <a:pPr indent="0" lvl="0" marL="0" rtl="0" algn="l">
              <a:spcBef>
                <a:spcPts val="1200"/>
              </a:spcBef>
              <a:spcAft>
                <a:spcPts val="1200"/>
              </a:spcAft>
              <a:buNone/>
            </a:pPr>
            <a:r>
              <a:rPr lang="en" sz="1200">
                <a:solidFill>
                  <a:schemeClr val="dk1"/>
                </a:solidFill>
                <a:highlight>
                  <a:srgbClr val="FFFFFF"/>
                </a:highlight>
              </a:rPr>
              <a:t>Contact for DPPA support: </a:t>
            </a:r>
            <a:r>
              <a:rPr lang="en" sz="1200" u="sng">
                <a:solidFill>
                  <a:schemeClr val="hlink"/>
                </a:solidFill>
                <a:highlight>
                  <a:srgbClr val="FFFFFF"/>
                </a:highlight>
                <a:hlinkClick r:id="rId11"/>
              </a:rPr>
              <a:t>digital-health@giz.de</a:t>
            </a:r>
            <a:r>
              <a:rPr lang="en" sz="1200">
                <a:solidFill>
                  <a:schemeClr val="dk1"/>
                </a:solidFill>
                <a:highlight>
                  <a:srgbClr val="FFFFFF"/>
                </a:highlight>
              </a:rPr>
              <a:t> OR tessa.lennemann@giz.de</a:t>
            </a:r>
            <a:endParaRPr sz="1200">
              <a:solidFill>
                <a:schemeClr val="dk1"/>
              </a:solidFill>
              <a:highlight>
                <a:srgbClr val="FFFFFF"/>
              </a:highlight>
            </a:endParaRPr>
          </a:p>
        </p:txBody>
      </p:sp>
      <p:sp>
        <p:nvSpPr>
          <p:cNvPr id="720" name="Google Shape;720;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21" name="Google Shape;721;p101"/>
          <p:cNvPicPr preferRelativeResize="0"/>
          <p:nvPr/>
        </p:nvPicPr>
        <p:blipFill>
          <a:blip r:embed="rId12">
            <a:alphaModFix/>
          </a:blip>
          <a:stretch>
            <a:fillRect/>
          </a:stretch>
        </p:blipFill>
        <p:spPr>
          <a:xfrm>
            <a:off x="7026720" y="4090525"/>
            <a:ext cx="1374480" cy="572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1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should I use DPPA?</a:t>
            </a:r>
            <a:endParaRPr/>
          </a:p>
        </p:txBody>
      </p:sp>
      <p:sp>
        <p:nvSpPr>
          <p:cNvPr id="727" name="Google Shape;727;p10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Structured and comprehensive assessment helps to:</a:t>
            </a:r>
            <a:endParaRPr/>
          </a:p>
          <a:p>
            <a:pPr indent="-317500" lvl="1" marL="914400" rtl="0" algn="l">
              <a:spcBef>
                <a:spcPts val="0"/>
              </a:spcBef>
              <a:spcAft>
                <a:spcPts val="0"/>
              </a:spcAft>
              <a:buSzPts val="1400"/>
              <a:buChar char="-"/>
            </a:pPr>
            <a:r>
              <a:rPr lang="en"/>
              <a:t>Define Gaps and Priorities</a:t>
            </a:r>
            <a:endParaRPr/>
          </a:p>
          <a:p>
            <a:pPr indent="-317500" lvl="1" marL="914400" rtl="0" algn="l">
              <a:spcBef>
                <a:spcPts val="0"/>
              </a:spcBef>
              <a:spcAft>
                <a:spcPts val="0"/>
              </a:spcAft>
              <a:buSzPts val="1400"/>
              <a:buChar char="-"/>
            </a:pPr>
            <a:r>
              <a:rPr lang="en"/>
              <a:t>Identifies opportunities to extend use of existing applications</a:t>
            </a:r>
            <a:endParaRPr/>
          </a:p>
          <a:p>
            <a:pPr indent="-317500" lvl="1" marL="914400" rtl="0" algn="l">
              <a:spcBef>
                <a:spcPts val="0"/>
              </a:spcBef>
              <a:spcAft>
                <a:spcPts val="0"/>
              </a:spcAft>
              <a:buSzPts val="1400"/>
              <a:buChar char="-"/>
            </a:pPr>
            <a:r>
              <a:rPr lang="en"/>
              <a:t>Identifies duplications</a:t>
            </a:r>
            <a:endParaRPr/>
          </a:p>
          <a:p>
            <a:pPr indent="-317500" lvl="1" marL="914400" rtl="0" algn="l">
              <a:spcBef>
                <a:spcPts val="0"/>
              </a:spcBef>
              <a:spcAft>
                <a:spcPts val="0"/>
              </a:spcAft>
              <a:buSzPts val="1400"/>
              <a:buChar char="-"/>
            </a:pPr>
            <a:r>
              <a:rPr lang="en"/>
              <a:t>Supports stakeholder harmonization</a:t>
            </a:r>
            <a:endParaRPr/>
          </a:p>
          <a:p>
            <a:pPr indent="-317500" lvl="1" marL="914400" rtl="0" algn="l">
              <a:spcBef>
                <a:spcPts val="0"/>
              </a:spcBef>
              <a:spcAft>
                <a:spcPts val="0"/>
              </a:spcAft>
              <a:buSzPts val="1400"/>
              <a:buChar char="-"/>
            </a:pPr>
            <a:r>
              <a:rPr lang="en"/>
              <a:t>Allows to cost needs &amp; apply for funding</a:t>
            </a:r>
            <a:br>
              <a:rPr lang="en"/>
            </a:br>
            <a:endParaRPr/>
          </a:p>
          <a:p>
            <a:pPr indent="-342900" lvl="0" marL="457200" rtl="0" algn="l">
              <a:spcBef>
                <a:spcPts val="0"/>
              </a:spcBef>
              <a:spcAft>
                <a:spcPts val="0"/>
              </a:spcAft>
              <a:buSzPts val="1800"/>
              <a:buChar char="-"/>
            </a:pPr>
            <a:r>
              <a:rPr lang="en"/>
              <a:t>Contributes to:</a:t>
            </a:r>
            <a:endParaRPr/>
          </a:p>
          <a:p>
            <a:pPr indent="-317500" lvl="1" marL="914400" rtl="0" algn="l">
              <a:spcBef>
                <a:spcPts val="0"/>
              </a:spcBef>
              <a:spcAft>
                <a:spcPts val="0"/>
              </a:spcAft>
              <a:buSzPts val="1400"/>
              <a:buChar char="-"/>
            </a:pPr>
            <a:r>
              <a:rPr lang="en"/>
              <a:t>Development of a comprehensive digital health system</a:t>
            </a:r>
            <a:endParaRPr/>
          </a:p>
          <a:p>
            <a:pPr indent="-317500" lvl="1" marL="914400" rtl="0" algn="l">
              <a:spcBef>
                <a:spcPts val="0"/>
              </a:spcBef>
              <a:spcAft>
                <a:spcPts val="0"/>
              </a:spcAft>
              <a:buSzPts val="1400"/>
              <a:buChar char="-"/>
            </a:pPr>
            <a:r>
              <a:rPr lang="en"/>
              <a:t>Makes countries comparable </a:t>
            </a:r>
            <a:endParaRPr/>
          </a:p>
          <a:p>
            <a:pPr indent="-317500" lvl="1" marL="914400" rtl="0" algn="l">
              <a:spcBef>
                <a:spcPts val="0"/>
              </a:spcBef>
              <a:spcAft>
                <a:spcPts val="0"/>
              </a:spcAft>
              <a:buSzPts val="1400"/>
              <a:buChar char="-"/>
            </a:pPr>
            <a:r>
              <a:rPr lang="en"/>
              <a:t>Supports cross-country and international collaboration</a:t>
            </a:r>
            <a:endParaRPr/>
          </a:p>
        </p:txBody>
      </p:sp>
      <p:sp>
        <p:nvSpPr>
          <p:cNvPr id="728" name="Google Shape;728;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29" name="Google Shape;729;p102"/>
          <p:cNvPicPr preferRelativeResize="0"/>
          <p:nvPr/>
        </p:nvPicPr>
        <p:blipFill>
          <a:blip r:embed="rId3">
            <a:alphaModFix/>
          </a:blip>
          <a:stretch>
            <a:fillRect/>
          </a:stretch>
        </p:blipFill>
        <p:spPr>
          <a:xfrm>
            <a:off x="7026720" y="4090525"/>
            <a:ext cx="1374480" cy="572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pic>
        <p:nvPicPr>
          <p:cNvPr id="735" name="Google Shape;735;p103"/>
          <p:cNvPicPr preferRelativeResize="0"/>
          <p:nvPr/>
        </p:nvPicPr>
        <p:blipFill rotWithShape="1">
          <a:blip r:embed="rId3">
            <a:alphaModFix/>
          </a:blip>
          <a:srcRect b="0" l="0" r="0" t="0"/>
          <a:stretch/>
        </p:blipFill>
        <p:spPr>
          <a:xfrm>
            <a:off x="7264364" y="4540718"/>
            <a:ext cx="1134342" cy="296542"/>
          </a:xfrm>
          <a:prstGeom prst="rect">
            <a:avLst/>
          </a:prstGeom>
          <a:noFill/>
          <a:ln>
            <a:noFill/>
          </a:ln>
        </p:spPr>
      </p:pic>
      <p:pic>
        <p:nvPicPr>
          <p:cNvPr descr="Logo&#10;&#10;Description automatically generated" id="736" name="Google Shape;736;p103"/>
          <p:cNvPicPr preferRelativeResize="0"/>
          <p:nvPr/>
        </p:nvPicPr>
        <p:blipFill rotWithShape="1">
          <a:blip r:embed="rId4">
            <a:alphaModFix/>
          </a:blip>
          <a:srcRect b="0" l="0" r="0" t="0"/>
          <a:stretch/>
        </p:blipFill>
        <p:spPr>
          <a:xfrm>
            <a:off x="5833894" y="4432719"/>
            <a:ext cx="1430470" cy="539932"/>
          </a:xfrm>
          <a:prstGeom prst="rect">
            <a:avLst/>
          </a:prstGeom>
          <a:noFill/>
          <a:ln>
            <a:noFill/>
          </a:ln>
        </p:spPr>
      </p:pic>
      <p:sp>
        <p:nvSpPr>
          <p:cNvPr id="737" name="Google Shape;737;p103"/>
          <p:cNvSpPr txBox="1"/>
          <p:nvPr>
            <p:ph type="ctrTitle"/>
          </p:nvPr>
        </p:nvSpPr>
        <p:spPr>
          <a:xfrm>
            <a:off x="374075" y="2090250"/>
            <a:ext cx="6890400" cy="14964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3600"/>
              <a:buFont typeface="Arial"/>
              <a:buNone/>
            </a:pPr>
            <a:r>
              <a:rPr lang="en" sz="4400">
                <a:latin typeface="Calibri"/>
                <a:ea typeface="Calibri"/>
                <a:cs typeface="Calibri"/>
                <a:sym typeface="Calibri"/>
              </a:rPr>
              <a:t>COVID-19 digital health Centre of Excellence (DICE)</a:t>
            </a:r>
            <a:endParaRPr sz="4400">
              <a:latin typeface="Calibri"/>
              <a:ea typeface="Calibri"/>
              <a:cs typeface="Calibri"/>
              <a:sym typeface="Calibri"/>
            </a:endParaRPr>
          </a:p>
        </p:txBody>
      </p:sp>
      <p:sp>
        <p:nvSpPr>
          <p:cNvPr id="738" name="Google Shape;738;p103"/>
          <p:cNvSpPr txBox="1"/>
          <p:nvPr>
            <p:ph idx="1" type="subTitle"/>
          </p:nvPr>
        </p:nvSpPr>
        <p:spPr>
          <a:xfrm>
            <a:off x="374073" y="3668551"/>
            <a:ext cx="4478400" cy="9285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2"/>
              </a:buClr>
              <a:buSzPts val="1800"/>
              <a:buNone/>
            </a:pPr>
            <a:r>
              <a:rPr b="1" lang="en" sz="1100"/>
              <a:t>Karin Källander, </a:t>
            </a:r>
            <a:r>
              <a:rPr lang="en" sz="1100"/>
              <a:t>Senior Health Advisor</a:t>
            </a:r>
            <a:endParaRPr sz="1100"/>
          </a:p>
          <a:p>
            <a:pPr indent="0" lvl="0" marL="0" rtl="0" algn="l">
              <a:lnSpc>
                <a:spcPct val="90000"/>
              </a:lnSpc>
              <a:spcBef>
                <a:spcPts val="0"/>
              </a:spcBef>
              <a:spcAft>
                <a:spcPts val="0"/>
              </a:spcAft>
              <a:buClr>
                <a:schemeClr val="lt2"/>
              </a:buClr>
              <a:buSzPts val="1800"/>
              <a:buNone/>
            </a:pPr>
            <a:r>
              <a:rPr lang="en" sz="1100"/>
              <a:t>Chief Digital Health &amp; Information Systems Unit</a:t>
            </a:r>
            <a:endParaRPr sz="1100"/>
          </a:p>
          <a:p>
            <a:pPr indent="0" lvl="0" marL="0" rtl="0" algn="l">
              <a:lnSpc>
                <a:spcPct val="90000"/>
              </a:lnSpc>
              <a:spcBef>
                <a:spcPts val="0"/>
              </a:spcBef>
              <a:spcAft>
                <a:spcPts val="0"/>
              </a:spcAft>
              <a:buClr>
                <a:schemeClr val="lt2"/>
              </a:buClr>
              <a:buSzPts val="1800"/>
              <a:buNone/>
            </a:pPr>
            <a:r>
              <a:rPr lang="en" sz="1100"/>
              <a:t>UNICEF Programme Division</a:t>
            </a:r>
            <a:endParaRPr sz="1100"/>
          </a:p>
          <a:p>
            <a:pPr indent="0" lvl="0" marL="0" rtl="0" algn="l">
              <a:lnSpc>
                <a:spcPct val="90000"/>
              </a:lnSpc>
              <a:spcBef>
                <a:spcPts val="0"/>
              </a:spcBef>
              <a:spcAft>
                <a:spcPts val="0"/>
              </a:spcAft>
              <a:buClr>
                <a:schemeClr val="lt2"/>
              </a:buClr>
              <a:buSzPts val="1800"/>
              <a:buNone/>
            </a:pPr>
            <a:r>
              <a:rPr lang="en" sz="1100"/>
              <a:t>New York</a:t>
            </a:r>
            <a:endParaRPr sz="1100"/>
          </a:p>
          <a:p>
            <a:pPr indent="0" lvl="0" marL="0" rtl="0" algn="l">
              <a:lnSpc>
                <a:spcPct val="90000"/>
              </a:lnSpc>
              <a:spcBef>
                <a:spcPts val="0"/>
              </a:spcBef>
              <a:spcAft>
                <a:spcPts val="0"/>
              </a:spcAft>
              <a:buClr>
                <a:schemeClr val="lt2"/>
              </a:buClr>
              <a:buSzPts val="1800"/>
              <a:buNone/>
            </a:pPr>
            <a:r>
              <a:rPr lang="en" sz="1100" u="sng">
                <a:solidFill>
                  <a:schemeClr val="hlink"/>
                </a:solidFill>
                <a:hlinkClick r:id="rId5"/>
              </a:rPr>
              <a:t>kkallander@unicef.org</a:t>
            </a:r>
            <a:r>
              <a:rPr lang="en" sz="1100"/>
              <a:t>	</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04"/>
          <p:cNvSpPr txBox="1"/>
          <p:nvPr>
            <p:ph type="title"/>
          </p:nvPr>
        </p:nvSpPr>
        <p:spPr>
          <a:xfrm>
            <a:off x="342900" y="123111"/>
            <a:ext cx="5505450" cy="962739"/>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accent1"/>
              </a:buClr>
              <a:buSzPts val="3000"/>
              <a:buFont typeface="Calibri"/>
              <a:buNone/>
            </a:pPr>
            <a:r>
              <a:rPr lang="en" sz="3000"/>
              <a:t>Digital solutions and innovations can support COVID-19 vaccine delivery</a:t>
            </a:r>
            <a:endParaRPr sz="1100"/>
          </a:p>
        </p:txBody>
      </p:sp>
      <p:sp>
        <p:nvSpPr>
          <p:cNvPr id="744" name="Google Shape;744;p104"/>
          <p:cNvSpPr txBox="1"/>
          <p:nvPr>
            <p:ph idx="1" type="body"/>
          </p:nvPr>
        </p:nvSpPr>
        <p:spPr>
          <a:xfrm>
            <a:off x="342900" y="1598054"/>
            <a:ext cx="5667375" cy="1572815"/>
          </a:xfrm>
          <a:prstGeom prst="rect">
            <a:avLst/>
          </a:prstGeom>
          <a:noFill/>
          <a:ln>
            <a:noFill/>
          </a:ln>
        </p:spPr>
        <p:txBody>
          <a:bodyPr anchorCtr="0" anchor="t" bIns="34275" lIns="68575" spcFirstLastPara="1" rIns="68575" wrap="square" tIns="34275">
            <a:noAutofit/>
          </a:bodyPr>
          <a:lstStyle/>
          <a:p>
            <a:pPr indent="0" lvl="0" marL="12700" rtl="0" algn="l">
              <a:lnSpc>
                <a:spcPct val="90000"/>
              </a:lnSpc>
              <a:spcBef>
                <a:spcPts val="0"/>
              </a:spcBef>
              <a:spcAft>
                <a:spcPts val="0"/>
              </a:spcAft>
              <a:buClr>
                <a:schemeClr val="accent4"/>
              </a:buClr>
              <a:buSzPts val="1700"/>
              <a:buFont typeface="Calibri"/>
              <a:buNone/>
            </a:pPr>
            <a:r>
              <a:rPr b="1" lang="en" sz="1700">
                <a:solidFill>
                  <a:schemeClr val="accent4"/>
                </a:solidFill>
              </a:rPr>
              <a:t>Challenge</a:t>
            </a:r>
            <a:endParaRPr sz="1100"/>
          </a:p>
          <a:p>
            <a:pPr indent="-260350" lvl="0" marL="254000" rtl="0" algn="l">
              <a:lnSpc>
                <a:spcPct val="90000"/>
              </a:lnSpc>
              <a:spcBef>
                <a:spcPts val="800"/>
              </a:spcBef>
              <a:spcAft>
                <a:spcPts val="0"/>
              </a:spcAft>
              <a:buClr>
                <a:schemeClr val="accent1"/>
              </a:buClr>
              <a:buSzPts val="1700"/>
              <a:buFont typeface="Noto Sans Symbols"/>
              <a:buChar char="▪"/>
            </a:pPr>
            <a:r>
              <a:rPr lang="en" sz="1700"/>
              <a:t>LMIC health systems are under severe stress in their abilities to manage routine health services during the COVID-19 pandemic, while responding to the pandemic and rolling out COVID-19 vaccines</a:t>
            </a:r>
            <a:endParaRPr sz="1100"/>
          </a:p>
          <a:p>
            <a:pPr indent="0" lvl="0" marL="12700" rtl="0" algn="l">
              <a:lnSpc>
                <a:spcPct val="90000"/>
              </a:lnSpc>
              <a:spcBef>
                <a:spcPts val="800"/>
              </a:spcBef>
              <a:spcAft>
                <a:spcPts val="0"/>
              </a:spcAft>
              <a:buClr>
                <a:schemeClr val="accent4"/>
              </a:buClr>
              <a:buSzPts val="1700"/>
              <a:buFont typeface="Calibri"/>
              <a:buNone/>
            </a:pPr>
            <a:r>
              <a:rPr b="1" lang="en" sz="1700">
                <a:solidFill>
                  <a:schemeClr val="accent4"/>
                </a:solidFill>
              </a:rPr>
              <a:t>Opportunities</a:t>
            </a:r>
            <a:endParaRPr sz="1100"/>
          </a:p>
          <a:p>
            <a:pPr indent="-260350" lvl="0" marL="254000" rtl="0" algn="l">
              <a:lnSpc>
                <a:spcPct val="90000"/>
              </a:lnSpc>
              <a:spcBef>
                <a:spcPts val="800"/>
              </a:spcBef>
              <a:spcAft>
                <a:spcPts val="0"/>
              </a:spcAft>
              <a:buClr>
                <a:schemeClr val="accent1"/>
              </a:buClr>
              <a:buSzPts val="1700"/>
              <a:buFont typeface="Noto Sans Symbols"/>
              <a:buChar char="▪"/>
            </a:pPr>
            <a:r>
              <a:rPr lang="en" sz="1700"/>
              <a:t>Sustainable and scalable deployment of carefully chosen digital health interventions can support health priorities in the context of the COVID-19 pandemic, as well as post-pandemic health systems strengthening needs. </a:t>
            </a:r>
            <a:endParaRPr sz="1100"/>
          </a:p>
          <a:p>
            <a:pPr indent="-260350" lvl="0" marL="266700" rtl="0" algn="l">
              <a:lnSpc>
                <a:spcPct val="90000"/>
              </a:lnSpc>
              <a:spcBef>
                <a:spcPts val="800"/>
              </a:spcBef>
              <a:spcAft>
                <a:spcPts val="0"/>
              </a:spcAft>
              <a:buClr>
                <a:schemeClr val="accent1"/>
              </a:buClr>
              <a:buSzPts val="1700"/>
              <a:buFont typeface="Noto Sans Symbols"/>
              <a:buChar char="▪"/>
            </a:pPr>
            <a:r>
              <a:rPr lang="en" sz="1700"/>
              <a:t>Digital health investments can lead to more equitable coverage of quality health services, including vaccines, through increased use of data and evidence.</a:t>
            </a:r>
            <a:endParaRPr sz="1100"/>
          </a:p>
          <a:p>
            <a:pPr indent="0" lvl="0" marL="12700" rtl="0" algn="l">
              <a:lnSpc>
                <a:spcPct val="90000"/>
              </a:lnSpc>
              <a:spcBef>
                <a:spcPts val="800"/>
              </a:spcBef>
              <a:spcAft>
                <a:spcPts val="0"/>
              </a:spcAft>
              <a:buClr>
                <a:schemeClr val="lt1"/>
              </a:buClr>
              <a:buSzPts val="1700"/>
              <a:buFont typeface="Calibri"/>
              <a:buNone/>
            </a:pPr>
            <a:r>
              <a:t/>
            </a:r>
            <a:endParaRPr sz="1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105"/>
          <p:cNvSpPr txBox="1"/>
          <p:nvPr>
            <p:ph type="title"/>
          </p:nvPr>
        </p:nvSpPr>
        <p:spPr>
          <a:xfrm>
            <a:off x="72325" y="68200"/>
            <a:ext cx="5868900" cy="962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2900"/>
              <a:buFont typeface="Calibri"/>
              <a:buNone/>
            </a:pPr>
            <a:r>
              <a:rPr lang="en" sz="2900"/>
              <a:t>COVAX Innovation Working Group: Priority problem areas and solutions </a:t>
            </a:r>
            <a:endParaRPr sz="2900"/>
          </a:p>
        </p:txBody>
      </p:sp>
      <p:grpSp>
        <p:nvGrpSpPr>
          <p:cNvPr id="750" name="Google Shape;750;p105"/>
          <p:cNvGrpSpPr/>
          <p:nvPr/>
        </p:nvGrpSpPr>
        <p:grpSpPr>
          <a:xfrm>
            <a:off x="342900" y="1271479"/>
            <a:ext cx="5177499" cy="3725012"/>
            <a:chOff x="2580843" y="1387714"/>
            <a:chExt cx="6903332" cy="4966683"/>
          </a:xfrm>
        </p:grpSpPr>
        <p:grpSp>
          <p:nvGrpSpPr>
            <p:cNvPr id="751" name="Google Shape;751;p105"/>
            <p:cNvGrpSpPr/>
            <p:nvPr/>
          </p:nvGrpSpPr>
          <p:grpSpPr>
            <a:xfrm>
              <a:off x="3835495" y="1687496"/>
              <a:ext cx="4165538" cy="4160986"/>
              <a:chOff x="50893" y="38136"/>
              <a:chExt cx="4165538" cy="4160986"/>
            </a:xfrm>
          </p:grpSpPr>
          <p:sp>
            <p:nvSpPr>
              <p:cNvPr id="752" name="Google Shape;752;p105"/>
              <p:cNvSpPr/>
              <p:nvPr/>
            </p:nvSpPr>
            <p:spPr>
              <a:xfrm>
                <a:off x="390839" y="258478"/>
                <a:ext cx="3559375" cy="3559375"/>
              </a:xfrm>
              <a:prstGeom prst="pie">
                <a:avLst>
                  <a:gd fmla="val 16200000" name="adj1"/>
                  <a:gd fmla="val 19285716" name="adj2"/>
                </a:avLst>
              </a:prstGeom>
              <a:solidFill>
                <a:srgbClr val="4472C4"/>
              </a:solidFill>
              <a:ln cap="flat" cmpd="sng" w="12700">
                <a:solidFill>
                  <a:srgbClr val="4472C4"/>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53" name="Google Shape;753;p105"/>
              <p:cNvSpPr txBox="1"/>
              <p:nvPr/>
            </p:nvSpPr>
            <p:spPr>
              <a:xfrm>
                <a:off x="2384892" y="688278"/>
                <a:ext cx="599252" cy="479402"/>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rgbClr val="FFFFFF"/>
                  </a:buClr>
                  <a:buSzPts val="700"/>
                  <a:buFont typeface="Calibri"/>
                  <a:buNone/>
                </a:pPr>
                <a:r>
                  <a:rPr b="0" i="0" lang="en" sz="700" u="none" cap="none" strike="noStrike">
                    <a:solidFill>
                      <a:srgbClr val="FFFFFF"/>
                    </a:solidFill>
                    <a:latin typeface="Calibri"/>
                    <a:ea typeface="Calibri"/>
                    <a:cs typeface="Calibri"/>
                    <a:sym typeface="Calibri"/>
                  </a:rPr>
                  <a:t>Micro planning</a:t>
                </a:r>
                <a:endParaRPr sz="1100"/>
              </a:p>
            </p:txBody>
          </p:sp>
          <p:sp>
            <p:nvSpPr>
              <p:cNvPr id="754" name="Google Shape;754;p105"/>
              <p:cNvSpPr/>
              <p:nvPr/>
            </p:nvSpPr>
            <p:spPr>
              <a:xfrm>
                <a:off x="436603" y="315682"/>
                <a:ext cx="3559375" cy="3559375"/>
              </a:xfrm>
              <a:prstGeom prst="pie">
                <a:avLst>
                  <a:gd fmla="val 19285716" name="adj1"/>
                  <a:gd fmla="val 771428" name="adj2"/>
                </a:avLst>
              </a:prstGeom>
              <a:solidFill>
                <a:srgbClr val="44546A"/>
              </a:solidFill>
              <a:ln cap="flat" cmpd="sng" w="12700">
                <a:solidFill>
                  <a:srgbClr val="44546A"/>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55" name="Google Shape;755;p105"/>
              <p:cNvSpPr txBox="1"/>
              <p:nvPr/>
            </p:nvSpPr>
            <p:spPr>
              <a:xfrm>
                <a:off x="2996737" y="1692832"/>
                <a:ext cx="689140" cy="419477"/>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rgbClr val="FFFFFF"/>
                  </a:buClr>
                  <a:buSzPts val="700"/>
                  <a:buFont typeface="Calibri"/>
                  <a:buNone/>
                </a:pPr>
                <a:r>
                  <a:rPr b="0" i="0" lang="en" sz="700" u="none" cap="none" strike="noStrike">
                    <a:solidFill>
                      <a:srgbClr val="FFFFFF"/>
                    </a:solidFill>
                    <a:latin typeface="Calibri"/>
                    <a:ea typeface="Calibri"/>
                    <a:cs typeface="Calibri"/>
                    <a:sym typeface="Calibri"/>
                  </a:rPr>
                  <a:t>Counterfeit detection</a:t>
                </a:r>
                <a:endParaRPr sz="1100"/>
              </a:p>
            </p:txBody>
          </p:sp>
          <p:sp>
            <p:nvSpPr>
              <p:cNvPr id="756" name="Google Shape;756;p105"/>
              <p:cNvSpPr/>
              <p:nvPr/>
            </p:nvSpPr>
            <p:spPr>
              <a:xfrm>
                <a:off x="420077" y="387717"/>
                <a:ext cx="3559375" cy="3559375"/>
              </a:xfrm>
              <a:prstGeom prst="pie">
                <a:avLst>
                  <a:gd fmla="val 771428" name="adj1"/>
                  <a:gd fmla="val 3857143" name="adj2"/>
                </a:avLst>
              </a:prstGeom>
              <a:solidFill>
                <a:srgbClr val="BF9000"/>
              </a:solidFill>
              <a:ln cap="flat" cmpd="sng" w="12700">
                <a:solidFill>
                  <a:srgbClr val="FFC000"/>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57" name="Google Shape;757;p105"/>
              <p:cNvSpPr txBox="1"/>
              <p:nvPr/>
            </p:nvSpPr>
            <p:spPr>
              <a:xfrm>
                <a:off x="2829814" y="2591985"/>
                <a:ext cx="599252" cy="464419"/>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rgbClr val="FFFFFF"/>
                  </a:buClr>
                  <a:buSzPts val="700"/>
                  <a:buFont typeface="Calibri"/>
                  <a:buNone/>
                </a:pPr>
                <a:r>
                  <a:rPr b="0" i="0" lang="en" sz="700" u="none" cap="none" strike="noStrike">
                    <a:solidFill>
                      <a:srgbClr val="FFFFFF"/>
                    </a:solidFill>
                    <a:latin typeface="Calibri"/>
                    <a:ea typeface="Calibri"/>
                    <a:cs typeface="Calibri"/>
                    <a:sym typeface="Calibri"/>
                  </a:rPr>
                  <a:t>Vaccination status</a:t>
                </a:r>
                <a:endParaRPr sz="1100"/>
              </a:p>
            </p:txBody>
          </p:sp>
          <p:sp>
            <p:nvSpPr>
              <p:cNvPr id="758" name="Google Shape;758;p105"/>
              <p:cNvSpPr/>
              <p:nvPr/>
            </p:nvSpPr>
            <p:spPr>
              <a:xfrm>
                <a:off x="353974" y="419497"/>
                <a:ext cx="3559375" cy="3559375"/>
              </a:xfrm>
              <a:prstGeom prst="pie">
                <a:avLst>
                  <a:gd fmla="val 3857226" name="adj1"/>
                  <a:gd fmla="val 6942858" name="adj2"/>
                </a:avLst>
              </a:prstGeom>
              <a:solidFill>
                <a:srgbClr val="5B9BD5"/>
              </a:solidFill>
              <a:ln cap="flat" cmpd="sng" w="12700">
                <a:solidFill>
                  <a:srgbClr val="5B9BD5"/>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59" name="Google Shape;759;p105"/>
              <p:cNvSpPr txBox="1"/>
              <p:nvPr/>
            </p:nvSpPr>
            <p:spPr>
              <a:xfrm>
                <a:off x="1841526" y="3303026"/>
                <a:ext cx="584271" cy="419477"/>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rgbClr val="FFFFFF"/>
                  </a:buClr>
                  <a:buSzPts val="700"/>
                  <a:buFont typeface="Calibri"/>
                  <a:buNone/>
                </a:pPr>
                <a:r>
                  <a:rPr b="0" i="0" lang="en" sz="700" u="none" cap="none" strike="noStrike">
                    <a:solidFill>
                      <a:srgbClr val="FFFFFF"/>
                    </a:solidFill>
                    <a:latin typeface="Calibri"/>
                    <a:ea typeface="Calibri"/>
                    <a:cs typeface="Calibri"/>
                    <a:sym typeface="Calibri"/>
                  </a:rPr>
                  <a:t>Vaccination monitoring</a:t>
                </a:r>
                <a:endParaRPr sz="1100"/>
              </a:p>
            </p:txBody>
          </p:sp>
          <p:sp>
            <p:nvSpPr>
              <p:cNvPr id="760" name="Google Shape;760;p105"/>
              <p:cNvSpPr/>
              <p:nvPr/>
            </p:nvSpPr>
            <p:spPr>
              <a:xfrm>
                <a:off x="287871" y="387717"/>
                <a:ext cx="3559375" cy="3559375"/>
              </a:xfrm>
              <a:prstGeom prst="pie">
                <a:avLst>
                  <a:gd fmla="val 6942858" name="adj1"/>
                  <a:gd fmla="val 10028574" name="adj2"/>
                </a:avLst>
              </a:prstGeom>
              <a:solidFill>
                <a:srgbClr val="7030A0"/>
              </a:solidFill>
              <a:ln cap="flat" cmpd="sng" w="12700">
                <a:solidFill>
                  <a:srgbClr val="E2D81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1" name="Google Shape;761;p105"/>
              <p:cNvSpPr txBox="1"/>
              <p:nvPr/>
            </p:nvSpPr>
            <p:spPr>
              <a:xfrm>
                <a:off x="838258" y="2591985"/>
                <a:ext cx="599252" cy="464419"/>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rgbClr val="FFFFFF"/>
                  </a:buClr>
                  <a:buSzPts val="700"/>
                  <a:buFont typeface="Calibri"/>
                  <a:buNone/>
                </a:pPr>
                <a:r>
                  <a:rPr b="0" i="0" lang="en" sz="700" u="none" cap="none" strike="noStrike">
                    <a:solidFill>
                      <a:srgbClr val="FFFFFF"/>
                    </a:solidFill>
                    <a:latin typeface="Calibri"/>
                    <a:ea typeface="Calibri"/>
                    <a:cs typeface="Calibri"/>
                    <a:sym typeface="Calibri"/>
                  </a:rPr>
                  <a:t>Safety monitoring</a:t>
                </a:r>
                <a:endParaRPr sz="1100"/>
              </a:p>
            </p:txBody>
          </p:sp>
          <p:sp>
            <p:nvSpPr>
              <p:cNvPr id="762" name="Google Shape;762;p105"/>
              <p:cNvSpPr/>
              <p:nvPr/>
            </p:nvSpPr>
            <p:spPr>
              <a:xfrm>
                <a:off x="271346" y="315682"/>
                <a:ext cx="3559375" cy="3559375"/>
              </a:xfrm>
              <a:prstGeom prst="pie">
                <a:avLst>
                  <a:gd fmla="val 10028574" name="adj1"/>
                  <a:gd fmla="val 13114284" name="adj2"/>
                </a:avLst>
              </a:prstGeom>
              <a:solidFill>
                <a:srgbClr val="ED7D31"/>
              </a:solidFill>
              <a:ln cap="flat" cmpd="sng" w="12700">
                <a:solidFill>
                  <a:srgbClr val="E2D81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3" name="Google Shape;763;p105"/>
              <p:cNvSpPr txBox="1"/>
              <p:nvPr/>
            </p:nvSpPr>
            <p:spPr>
              <a:xfrm>
                <a:off x="581446" y="1692832"/>
                <a:ext cx="689140" cy="419477"/>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rgbClr val="FFFFFF"/>
                  </a:buClr>
                  <a:buSzPts val="700"/>
                  <a:buFont typeface="Calibri"/>
                  <a:buNone/>
                </a:pPr>
                <a:r>
                  <a:rPr b="0" i="0" lang="en" sz="700" u="none" cap="none" strike="noStrike">
                    <a:solidFill>
                      <a:srgbClr val="FFFFFF"/>
                    </a:solidFill>
                    <a:latin typeface="Calibri"/>
                    <a:ea typeface="Calibri"/>
                    <a:cs typeface="Calibri"/>
                    <a:sym typeface="Calibri"/>
                  </a:rPr>
                  <a:t>Real time campaign monitoring</a:t>
                </a:r>
                <a:endParaRPr sz="1100"/>
              </a:p>
            </p:txBody>
          </p:sp>
          <p:sp>
            <p:nvSpPr>
              <p:cNvPr id="764" name="Google Shape;764;p105"/>
              <p:cNvSpPr/>
              <p:nvPr/>
            </p:nvSpPr>
            <p:spPr>
              <a:xfrm>
                <a:off x="317109" y="258478"/>
                <a:ext cx="3559375" cy="3559375"/>
              </a:xfrm>
              <a:prstGeom prst="pie">
                <a:avLst>
                  <a:gd fmla="val 13114284" name="adj1"/>
                  <a:gd fmla="val 16200000" name="adj2"/>
                </a:avLst>
              </a:prstGeom>
              <a:solidFill>
                <a:srgbClr val="009B77"/>
              </a:solidFill>
              <a:ln cap="flat" cmpd="sng" w="12700">
                <a:solidFill>
                  <a:srgbClr val="E2D81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5" name="Google Shape;765;p105"/>
              <p:cNvSpPr txBox="1"/>
              <p:nvPr/>
            </p:nvSpPr>
            <p:spPr>
              <a:xfrm>
                <a:off x="1283180" y="688278"/>
                <a:ext cx="599252" cy="479402"/>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rgbClr val="FFFFFF"/>
                  </a:buClr>
                  <a:buSzPts val="700"/>
                  <a:buFont typeface="Calibri"/>
                  <a:buNone/>
                </a:pPr>
                <a:r>
                  <a:rPr b="0" i="0" lang="en" sz="700" u="none" cap="none" strike="noStrike">
                    <a:solidFill>
                      <a:srgbClr val="FFFFFF"/>
                    </a:solidFill>
                    <a:latin typeface="Calibri"/>
                    <a:ea typeface="Calibri"/>
                    <a:cs typeface="Calibri"/>
                    <a:sym typeface="Calibri"/>
                  </a:rPr>
                  <a:t>Health worker training</a:t>
                </a:r>
                <a:endParaRPr sz="1100"/>
              </a:p>
            </p:txBody>
          </p:sp>
          <p:sp>
            <p:nvSpPr>
              <p:cNvPr id="766" name="Google Shape;766;p105"/>
              <p:cNvSpPr/>
              <p:nvPr/>
            </p:nvSpPr>
            <p:spPr>
              <a:xfrm>
                <a:off x="170319" y="38136"/>
                <a:ext cx="4000060" cy="4000060"/>
              </a:xfrm>
              <a:custGeom>
                <a:rect b="b" l="l" r="r" t="t"/>
                <a:pathLst>
                  <a:path extrusionOk="0" h="120000" w="120000">
                    <a:moveTo>
                      <a:pt x="60006" y="4067"/>
                    </a:moveTo>
                    <a:lnTo>
                      <a:pt x="60006" y="4067"/>
                    </a:lnTo>
                    <a:cubicBezTo>
                      <a:pt x="75265" y="4069"/>
                      <a:pt x="89862" y="10305"/>
                      <a:pt x="100412" y="21331"/>
                    </a:cubicBezTo>
                    <a:lnTo>
                      <a:pt x="103582" y="18802"/>
                    </a:lnTo>
                    <a:lnTo>
                      <a:pt x="101341" y="27025"/>
                    </a:lnTo>
                    <a:lnTo>
                      <a:pt x="92452" y="27680"/>
                    </a:lnTo>
                    <a:lnTo>
                      <a:pt x="95620" y="25153"/>
                    </a:lnTo>
                    <a:lnTo>
                      <a:pt x="95620" y="25153"/>
                    </a:lnTo>
                    <a:cubicBezTo>
                      <a:pt x="86247" y="15572"/>
                      <a:pt x="73409" y="10171"/>
                      <a:pt x="60005" y="10169"/>
                    </a:cubicBezTo>
                    <a:close/>
                  </a:path>
                </a:pathLst>
              </a:custGeom>
              <a:solidFill>
                <a:srgbClr val="ABBAD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7" name="Google Shape;767;p105"/>
              <p:cNvSpPr/>
              <p:nvPr/>
            </p:nvSpPr>
            <p:spPr>
              <a:xfrm>
                <a:off x="216371" y="95593"/>
                <a:ext cx="4000060" cy="4000060"/>
              </a:xfrm>
              <a:custGeom>
                <a:rect b="b" l="l" r="r" t="t"/>
                <a:pathLst>
                  <a:path extrusionOk="0" h="120000" w="120000">
                    <a:moveTo>
                      <a:pt x="103730" y="25127"/>
                    </a:moveTo>
                    <a:lnTo>
                      <a:pt x="103730" y="25127"/>
                    </a:lnTo>
                    <a:cubicBezTo>
                      <a:pt x="113246" y="37060"/>
                      <a:pt x="117472" y="52364"/>
                      <a:pt x="115429" y="67489"/>
                    </a:cubicBezTo>
                    <a:lnTo>
                      <a:pt x="119382" y="68391"/>
                    </a:lnTo>
                    <a:lnTo>
                      <a:pt x="111556" y="71765"/>
                    </a:lnTo>
                    <a:lnTo>
                      <a:pt x="105502" y="65223"/>
                    </a:lnTo>
                    <a:lnTo>
                      <a:pt x="109453" y="66125"/>
                    </a:lnTo>
                    <a:cubicBezTo>
                      <a:pt x="111101" y="52821"/>
                      <a:pt x="107318" y="39413"/>
                      <a:pt x="98960" y="28932"/>
                    </a:cubicBezTo>
                    <a:close/>
                  </a:path>
                </a:pathLst>
              </a:custGeom>
              <a:solidFill>
                <a:srgbClr val="ABBAD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8" name="Google Shape;768;p105"/>
              <p:cNvSpPr/>
              <p:nvPr/>
            </p:nvSpPr>
            <p:spPr>
              <a:xfrm>
                <a:off x="199786" y="167461"/>
                <a:ext cx="4000060" cy="4000060"/>
              </a:xfrm>
              <a:custGeom>
                <a:rect b="b" l="l" r="r" t="t"/>
                <a:pathLst>
                  <a:path extrusionOk="0" h="120000" w="120000">
                    <a:moveTo>
                      <a:pt x="114533" y="72436"/>
                    </a:moveTo>
                    <a:cubicBezTo>
                      <a:pt x="111139" y="87318"/>
                      <a:pt x="101810" y="100167"/>
                      <a:pt x="88710" y="108002"/>
                    </a:cubicBezTo>
                    <a:lnTo>
                      <a:pt x="90469" y="111655"/>
                    </a:lnTo>
                    <a:lnTo>
                      <a:pt x="82952" y="107641"/>
                    </a:lnTo>
                    <a:lnTo>
                      <a:pt x="84290" y="98829"/>
                    </a:lnTo>
                    <a:lnTo>
                      <a:pt x="86049" y="102480"/>
                    </a:lnTo>
                    <a:lnTo>
                      <a:pt x="86049" y="102480"/>
                    </a:lnTo>
                    <a:cubicBezTo>
                      <a:pt x="97479" y="95471"/>
                      <a:pt x="105602" y="84151"/>
                      <a:pt x="108583" y="71079"/>
                    </a:cubicBezTo>
                    <a:close/>
                  </a:path>
                </a:pathLst>
              </a:custGeom>
              <a:solidFill>
                <a:srgbClr val="ABBAD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9" name="Google Shape;769;p105"/>
              <p:cNvSpPr/>
              <p:nvPr/>
            </p:nvSpPr>
            <p:spPr>
              <a:xfrm>
                <a:off x="133632" y="199062"/>
                <a:ext cx="4000060" cy="4000060"/>
              </a:xfrm>
              <a:custGeom>
                <a:rect b="b" l="l" r="r" t="t"/>
                <a:pathLst>
                  <a:path extrusionOk="0" h="120000" w="120000">
                    <a:moveTo>
                      <a:pt x="84264" y="110396"/>
                    </a:moveTo>
                    <a:lnTo>
                      <a:pt x="84264" y="110396"/>
                    </a:lnTo>
                    <a:cubicBezTo>
                      <a:pt x="70514" y="117016"/>
                      <a:pt x="54656" y="117730"/>
                      <a:pt x="40367" y="112374"/>
                    </a:cubicBezTo>
                    <a:lnTo>
                      <a:pt x="38608" y="116027"/>
                    </a:lnTo>
                    <a:lnTo>
                      <a:pt x="37059" y="107647"/>
                    </a:lnTo>
                    <a:lnTo>
                      <a:pt x="44784" y="103199"/>
                    </a:lnTo>
                    <a:lnTo>
                      <a:pt x="43026" y="106851"/>
                    </a:lnTo>
                    <a:cubicBezTo>
                      <a:pt x="55629" y="111417"/>
                      <a:pt x="69540" y="110713"/>
                      <a:pt x="81617" y="104898"/>
                    </a:cubicBezTo>
                    <a:close/>
                  </a:path>
                </a:pathLst>
              </a:custGeom>
              <a:solidFill>
                <a:srgbClr val="ABBAD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0" name="Google Shape;770;p105"/>
              <p:cNvSpPr/>
              <p:nvPr/>
            </p:nvSpPr>
            <p:spPr>
              <a:xfrm>
                <a:off x="67477" y="167461"/>
                <a:ext cx="4000060" cy="4000060"/>
              </a:xfrm>
              <a:custGeom>
                <a:rect b="b" l="l" r="r" t="t"/>
                <a:pathLst>
                  <a:path extrusionOk="0" h="120000" w="120000">
                    <a:moveTo>
                      <a:pt x="35724" y="110390"/>
                    </a:moveTo>
                    <a:lnTo>
                      <a:pt x="35724" y="110390"/>
                    </a:lnTo>
                    <a:cubicBezTo>
                      <a:pt x="21972" y="103765"/>
                      <a:pt x="11525" y="91807"/>
                      <a:pt x="6807" y="77290"/>
                    </a:cubicBezTo>
                    <a:lnTo>
                      <a:pt x="2854" y="78191"/>
                    </a:lnTo>
                    <a:lnTo>
                      <a:pt x="8442" y="71757"/>
                    </a:lnTo>
                    <a:lnTo>
                      <a:pt x="16735" y="75026"/>
                    </a:lnTo>
                    <a:lnTo>
                      <a:pt x="12783" y="75927"/>
                    </a:lnTo>
                    <a:cubicBezTo>
                      <a:pt x="17069" y="88632"/>
                      <a:pt x="26293" y="99073"/>
                      <a:pt x="38373" y="104893"/>
                    </a:cubicBezTo>
                    <a:close/>
                  </a:path>
                </a:pathLst>
              </a:custGeom>
              <a:solidFill>
                <a:srgbClr val="ABBAD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1" name="Google Shape;771;p105"/>
              <p:cNvSpPr/>
              <p:nvPr/>
            </p:nvSpPr>
            <p:spPr>
              <a:xfrm>
                <a:off x="50893" y="95593"/>
                <a:ext cx="4000060" cy="4000060"/>
              </a:xfrm>
              <a:custGeom>
                <a:rect b="b" l="l" r="r" t="t"/>
                <a:pathLst>
                  <a:path extrusionOk="0" h="120000" w="120000">
                    <a:moveTo>
                      <a:pt x="5469" y="72444"/>
                    </a:moveTo>
                    <a:cubicBezTo>
                      <a:pt x="2074" y="57564"/>
                      <a:pt x="4906" y="41942"/>
                      <a:pt x="13310" y="29202"/>
                    </a:cubicBezTo>
                    <a:lnTo>
                      <a:pt x="10140" y="26674"/>
                    </a:lnTo>
                    <a:lnTo>
                      <a:pt x="18655" y="27030"/>
                    </a:lnTo>
                    <a:lnTo>
                      <a:pt x="21271" y="35550"/>
                    </a:lnTo>
                    <a:lnTo>
                      <a:pt x="18103" y="33024"/>
                    </a:lnTo>
                    <a:lnTo>
                      <a:pt x="18103" y="33024"/>
                    </a:lnTo>
                    <a:cubicBezTo>
                      <a:pt x="10845" y="44295"/>
                      <a:pt x="8436" y="58016"/>
                      <a:pt x="11418" y="71086"/>
                    </a:cubicBezTo>
                    <a:close/>
                  </a:path>
                </a:pathLst>
              </a:custGeom>
              <a:solidFill>
                <a:srgbClr val="ABBAD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2" name="Google Shape;772;p105"/>
              <p:cNvSpPr/>
              <p:nvPr/>
            </p:nvSpPr>
            <p:spPr>
              <a:xfrm>
                <a:off x="96944" y="38136"/>
                <a:ext cx="4000060" cy="4000060"/>
              </a:xfrm>
              <a:custGeom>
                <a:rect b="b" l="l" r="r" t="t"/>
                <a:pathLst>
                  <a:path extrusionOk="0" h="120000" w="120000">
                    <a:moveTo>
                      <a:pt x="16274" y="25122"/>
                    </a:moveTo>
                    <a:lnTo>
                      <a:pt x="16274" y="25122"/>
                    </a:lnTo>
                    <a:cubicBezTo>
                      <a:pt x="25789" y="13192"/>
                      <a:pt x="39766" y="5669"/>
                      <a:pt x="54964" y="4295"/>
                    </a:cubicBezTo>
                    <a:lnTo>
                      <a:pt x="54963" y="240"/>
                    </a:lnTo>
                    <a:lnTo>
                      <a:pt x="59995" y="7118"/>
                    </a:lnTo>
                    <a:lnTo>
                      <a:pt x="54965" y="14477"/>
                    </a:lnTo>
                    <a:lnTo>
                      <a:pt x="54964" y="10424"/>
                    </a:lnTo>
                    <a:lnTo>
                      <a:pt x="54964" y="10424"/>
                    </a:lnTo>
                    <a:cubicBezTo>
                      <a:pt x="41629" y="11779"/>
                      <a:pt x="29402" y="18449"/>
                      <a:pt x="21044" y="28927"/>
                    </a:cubicBezTo>
                    <a:close/>
                  </a:path>
                </a:pathLst>
              </a:custGeom>
              <a:solidFill>
                <a:srgbClr val="ABBAD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773" name="Google Shape;773;p105"/>
            <p:cNvSpPr txBox="1"/>
            <p:nvPr/>
          </p:nvSpPr>
          <p:spPr>
            <a:xfrm>
              <a:off x="5666232" y="5769622"/>
              <a:ext cx="2184746" cy="5847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B9BD5"/>
                </a:buClr>
                <a:buSzPts val="1200"/>
                <a:buFont typeface="Poppins"/>
                <a:buNone/>
              </a:pPr>
              <a:r>
                <a:rPr b="1" i="0" lang="en" sz="1200" u="none" cap="none" strike="noStrike">
                  <a:solidFill>
                    <a:srgbClr val="5B9BD5"/>
                  </a:solidFill>
                  <a:latin typeface="Poppins"/>
                  <a:ea typeface="Poppins"/>
                  <a:cs typeface="Poppins"/>
                  <a:sym typeface="Poppins"/>
                </a:rPr>
                <a:t>VACCINATION MONITORING</a:t>
              </a:r>
              <a:endParaRPr sz="1100"/>
            </a:p>
          </p:txBody>
        </p:sp>
        <p:sp>
          <p:nvSpPr>
            <p:cNvPr id="774" name="Google Shape;774;p105"/>
            <p:cNvSpPr txBox="1"/>
            <p:nvPr/>
          </p:nvSpPr>
          <p:spPr>
            <a:xfrm>
              <a:off x="2580843" y="5094037"/>
              <a:ext cx="2032929" cy="33855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7030A0"/>
                </a:buClr>
                <a:buSzPts val="1200"/>
                <a:buFont typeface="Poppins"/>
                <a:buNone/>
              </a:pPr>
              <a:r>
                <a:rPr b="1" i="0" lang="en" sz="1200" u="none" cap="none" strike="noStrike">
                  <a:solidFill>
                    <a:srgbClr val="7030A0"/>
                  </a:solidFill>
                  <a:latin typeface="Poppins"/>
                  <a:ea typeface="Poppins"/>
                  <a:cs typeface="Poppins"/>
                  <a:sym typeface="Poppins"/>
                </a:rPr>
                <a:t>SAFETY MONITORING</a:t>
              </a:r>
              <a:endParaRPr sz="1100"/>
            </a:p>
          </p:txBody>
        </p:sp>
        <p:pic>
          <p:nvPicPr>
            <p:cNvPr descr="Energy Monitoring Dashboard Software | eSight Energy" id="775" name="Google Shape;775;p105"/>
            <p:cNvPicPr preferRelativeResize="0"/>
            <p:nvPr/>
          </p:nvPicPr>
          <p:blipFill rotWithShape="1">
            <a:blip r:embed="rId3">
              <a:alphaModFix/>
            </a:blip>
            <a:srcRect b="0" l="0" r="0" t="0"/>
            <a:stretch/>
          </p:blipFill>
          <p:spPr>
            <a:xfrm>
              <a:off x="3079450" y="4589187"/>
              <a:ext cx="892953" cy="504850"/>
            </a:xfrm>
            <a:prstGeom prst="rect">
              <a:avLst/>
            </a:prstGeom>
            <a:noFill/>
            <a:ln>
              <a:noFill/>
            </a:ln>
          </p:spPr>
        </p:pic>
        <p:sp>
          <p:nvSpPr>
            <p:cNvPr id="776" name="Google Shape;776;p105"/>
            <p:cNvSpPr txBox="1"/>
            <p:nvPr/>
          </p:nvSpPr>
          <p:spPr>
            <a:xfrm>
              <a:off x="6988378" y="1836330"/>
              <a:ext cx="2212909" cy="33855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4472C4"/>
                </a:buClr>
                <a:buSzPts val="1200"/>
                <a:buFont typeface="Poppins"/>
                <a:buNone/>
              </a:pPr>
              <a:r>
                <a:rPr b="1" i="0" lang="en" sz="1200" u="none" cap="none" strike="noStrike">
                  <a:solidFill>
                    <a:srgbClr val="4472C4"/>
                  </a:solidFill>
                  <a:latin typeface="Poppins"/>
                  <a:ea typeface="Poppins"/>
                  <a:cs typeface="Poppins"/>
                  <a:sym typeface="Poppins"/>
                </a:rPr>
                <a:t>MICRO PLANNING</a:t>
              </a:r>
              <a:endParaRPr sz="1100"/>
            </a:p>
          </p:txBody>
        </p:sp>
        <p:sp>
          <p:nvSpPr>
            <p:cNvPr id="777" name="Google Shape;777;p105"/>
            <p:cNvSpPr txBox="1"/>
            <p:nvPr/>
          </p:nvSpPr>
          <p:spPr>
            <a:xfrm>
              <a:off x="7918095" y="3347436"/>
              <a:ext cx="1566080" cy="5847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A5A5A5"/>
                </a:buClr>
                <a:buSzPts val="1200"/>
                <a:buFont typeface="Poppins"/>
                <a:buNone/>
              </a:pPr>
              <a:r>
                <a:rPr b="1" i="0" lang="en" sz="1200" u="none" cap="none" strike="noStrike">
                  <a:solidFill>
                    <a:srgbClr val="A5A5A5"/>
                  </a:solidFill>
                  <a:latin typeface="Poppins"/>
                  <a:ea typeface="Poppins"/>
                  <a:cs typeface="Poppins"/>
                  <a:sym typeface="Poppins"/>
                </a:rPr>
                <a:t>COUNTERFEIT DETECTION</a:t>
              </a:r>
              <a:endParaRPr sz="1100"/>
            </a:p>
          </p:txBody>
        </p:sp>
        <p:sp>
          <p:nvSpPr>
            <p:cNvPr id="778" name="Google Shape;778;p105"/>
            <p:cNvSpPr txBox="1"/>
            <p:nvPr/>
          </p:nvSpPr>
          <p:spPr>
            <a:xfrm>
              <a:off x="7316837" y="5164525"/>
              <a:ext cx="2033505" cy="33855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BF9000"/>
                </a:buClr>
                <a:buSzPts val="1200"/>
                <a:buFont typeface="Poppins"/>
                <a:buNone/>
              </a:pPr>
              <a:r>
                <a:rPr b="1" i="0" lang="en" sz="1200" u="none" cap="none" strike="noStrike">
                  <a:solidFill>
                    <a:srgbClr val="BF9000"/>
                  </a:solidFill>
                  <a:latin typeface="Poppins"/>
                  <a:ea typeface="Poppins"/>
                  <a:cs typeface="Poppins"/>
                  <a:sym typeface="Poppins"/>
                </a:rPr>
                <a:t>VACCINATION STATUS</a:t>
              </a:r>
              <a:endParaRPr sz="1100"/>
            </a:p>
          </p:txBody>
        </p:sp>
        <p:pic>
          <p:nvPicPr>
            <p:cNvPr id="779" name="Google Shape;779;p105"/>
            <p:cNvPicPr preferRelativeResize="0"/>
            <p:nvPr/>
          </p:nvPicPr>
          <p:blipFill rotWithShape="1">
            <a:blip r:embed="rId4">
              <a:alphaModFix/>
            </a:blip>
            <a:srcRect b="0" l="0" r="0" t="0"/>
            <a:stretch/>
          </p:blipFill>
          <p:spPr>
            <a:xfrm>
              <a:off x="7831963" y="4610752"/>
              <a:ext cx="791866" cy="537987"/>
            </a:xfrm>
            <a:prstGeom prst="rect">
              <a:avLst/>
            </a:prstGeom>
            <a:noFill/>
            <a:ln>
              <a:noFill/>
            </a:ln>
          </p:spPr>
        </p:pic>
        <p:pic>
          <p:nvPicPr>
            <p:cNvPr descr="What is GIS? | Geographic Information System Mapping Technology" id="780" name="Google Shape;780;p105"/>
            <p:cNvPicPr preferRelativeResize="0"/>
            <p:nvPr/>
          </p:nvPicPr>
          <p:blipFill rotWithShape="1">
            <a:blip r:embed="rId5">
              <a:alphaModFix/>
            </a:blip>
            <a:srcRect b="0" l="0" r="0" t="0"/>
            <a:stretch/>
          </p:blipFill>
          <p:spPr>
            <a:xfrm>
              <a:off x="7515224" y="1387714"/>
              <a:ext cx="506341" cy="537987"/>
            </a:xfrm>
            <a:prstGeom prst="rect">
              <a:avLst/>
            </a:prstGeom>
            <a:noFill/>
            <a:ln>
              <a:noFill/>
            </a:ln>
          </p:spPr>
        </p:pic>
        <p:pic>
          <p:nvPicPr>
            <p:cNvPr descr="CDC Study Focuses on Two-dimensional Vaccine Barcodes | Oregon ImmiNews" id="781" name="Google Shape;781;p105"/>
            <p:cNvPicPr preferRelativeResize="0"/>
            <p:nvPr/>
          </p:nvPicPr>
          <p:blipFill rotWithShape="1">
            <a:blip r:embed="rId6">
              <a:alphaModFix/>
            </a:blip>
            <a:srcRect b="0" l="0" r="0" t="0"/>
            <a:stretch/>
          </p:blipFill>
          <p:spPr>
            <a:xfrm>
              <a:off x="8021565" y="2623500"/>
              <a:ext cx="506341" cy="672211"/>
            </a:xfrm>
            <a:prstGeom prst="rect">
              <a:avLst/>
            </a:prstGeom>
            <a:noFill/>
            <a:ln>
              <a:noFill/>
            </a:ln>
          </p:spPr>
        </p:pic>
      </p:grpSp>
      <p:sp>
        <p:nvSpPr>
          <p:cNvPr id="782" name="Google Shape;782;p105"/>
          <p:cNvSpPr txBox="1"/>
          <p:nvPr/>
        </p:nvSpPr>
        <p:spPr>
          <a:xfrm>
            <a:off x="-152903" y="2833332"/>
            <a:ext cx="1539473" cy="438581"/>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FE773B"/>
              </a:buClr>
              <a:buSzPts val="1200"/>
              <a:buFont typeface="Poppins"/>
              <a:buNone/>
            </a:pPr>
            <a:r>
              <a:rPr b="1" i="0" lang="en" sz="1200" u="none" cap="none" strike="noStrike">
                <a:solidFill>
                  <a:srgbClr val="FE773B"/>
                </a:solidFill>
                <a:latin typeface="Poppins"/>
                <a:ea typeface="Poppins"/>
                <a:cs typeface="Poppins"/>
                <a:sym typeface="Poppins"/>
              </a:rPr>
              <a:t>RTM CAMPAIGN MONITORING </a:t>
            </a:r>
            <a:endParaRPr sz="1100"/>
          </a:p>
        </p:txBody>
      </p:sp>
      <p:pic>
        <p:nvPicPr>
          <p:cNvPr descr="What is eLearning? A Complete Guide for your Business" id="783" name="Google Shape;783;p105"/>
          <p:cNvPicPr preferRelativeResize="0"/>
          <p:nvPr/>
        </p:nvPicPr>
        <p:blipFill rotWithShape="1">
          <a:blip r:embed="rId7">
            <a:alphaModFix/>
          </a:blip>
          <a:srcRect b="8061" l="15170" r="14687" t="19600"/>
          <a:stretch/>
        </p:blipFill>
        <p:spPr>
          <a:xfrm>
            <a:off x="902078" y="1400800"/>
            <a:ext cx="590882" cy="253916"/>
          </a:xfrm>
          <a:prstGeom prst="rect">
            <a:avLst/>
          </a:prstGeom>
          <a:noFill/>
          <a:ln>
            <a:noFill/>
          </a:ln>
        </p:spPr>
      </p:pic>
      <p:pic>
        <p:nvPicPr>
          <p:cNvPr descr="Maps of observed measles and DTP3 vaccination coverage for Afghanistan... |  Download Scientific Diagram" id="784" name="Google Shape;784;p105"/>
          <p:cNvPicPr preferRelativeResize="0"/>
          <p:nvPr/>
        </p:nvPicPr>
        <p:blipFill rotWithShape="1">
          <a:blip r:embed="rId8">
            <a:alphaModFix/>
          </a:blip>
          <a:srcRect b="54838" l="2227" r="52160" t="6307"/>
          <a:stretch/>
        </p:blipFill>
        <p:spPr>
          <a:xfrm>
            <a:off x="423018" y="2261174"/>
            <a:ext cx="681405" cy="563323"/>
          </a:xfrm>
          <a:prstGeom prst="rect">
            <a:avLst/>
          </a:prstGeom>
          <a:noFill/>
          <a:ln cap="flat" cmpd="sng" w="9525">
            <a:solidFill>
              <a:srgbClr val="FFFFFF"/>
            </a:solidFill>
            <a:prstDash val="solid"/>
            <a:round/>
            <a:headEnd len="sm" w="sm" type="none"/>
            <a:tailEnd len="sm" w="sm" type="none"/>
          </a:ln>
        </p:spPr>
      </p:pic>
      <p:pic>
        <p:nvPicPr>
          <p:cNvPr descr="Chart&#10;&#10;Description automatically generated with medium confidence" id="785" name="Google Shape;785;p105"/>
          <p:cNvPicPr preferRelativeResize="0"/>
          <p:nvPr/>
        </p:nvPicPr>
        <p:blipFill rotWithShape="1">
          <a:blip r:embed="rId9">
            <a:alphaModFix/>
          </a:blip>
          <a:srcRect b="0" l="0" r="35231" t="0"/>
          <a:stretch/>
        </p:blipFill>
        <p:spPr>
          <a:xfrm>
            <a:off x="2143679" y="4599702"/>
            <a:ext cx="513263" cy="355000"/>
          </a:xfrm>
          <a:prstGeom prst="rect">
            <a:avLst/>
          </a:prstGeom>
          <a:noFill/>
          <a:ln cap="flat" cmpd="sng" w="9525">
            <a:solidFill>
              <a:schemeClr val="lt2"/>
            </a:solidFill>
            <a:prstDash val="solid"/>
            <a:round/>
            <a:headEnd len="sm" w="sm" type="none"/>
            <a:tailEnd len="sm" w="sm" type="none"/>
          </a:ln>
        </p:spPr>
      </p:pic>
      <p:sp>
        <p:nvSpPr>
          <p:cNvPr id="786" name="Google Shape;786;p105"/>
          <p:cNvSpPr txBox="1"/>
          <p:nvPr/>
        </p:nvSpPr>
        <p:spPr>
          <a:xfrm>
            <a:off x="122709" y="1663551"/>
            <a:ext cx="1939449" cy="253916"/>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B9B74"/>
              </a:buClr>
              <a:buSzPts val="1200"/>
              <a:buFont typeface="Calibri"/>
              <a:buNone/>
            </a:pPr>
            <a:r>
              <a:rPr b="1" i="0" lang="en" sz="1200" u="none" cap="none" strike="noStrike">
                <a:solidFill>
                  <a:srgbClr val="0B9B74"/>
                </a:solidFill>
                <a:latin typeface="Calibri"/>
                <a:ea typeface="Calibri"/>
                <a:cs typeface="Calibri"/>
                <a:sym typeface="Calibri"/>
              </a:rPr>
              <a:t>HEALTH WORKER TRAINING</a:t>
            </a:r>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06"/>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Autofit/>
          </a:bodyPr>
          <a:lstStyle/>
          <a:p>
            <a:pPr indent="-177800" lvl="0" marL="177800" rtl="0" algn="l">
              <a:lnSpc>
                <a:spcPct val="100000"/>
              </a:lnSpc>
              <a:spcBef>
                <a:spcPts val="0"/>
              </a:spcBef>
              <a:spcAft>
                <a:spcPts val="0"/>
              </a:spcAft>
              <a:buClr>
                <a:schemeClr val="accent1"/>
              </a:buClr>
              <a:buSzPts val="1800"/>
              <a:buFont typeface="Noto Sans Symbols"/>
              <a:buChar char="▪"/>
            </a:pPr>
            <a:r>
              <a:rPr lang="en" sz="1800">
                <a:solidFill>
                  <a:schemeClr val="dk2"/>
                </a:solidFill>
                <a:latin typeface="Calibri"/>
                <a:ea typeface="Calibri"/>
                <a:cs typeface="Calibri"/>
                <a:sym typeface="Calibri"/>
              </a:rPr>
              <a:t>The DICE is a multi-agency consortium with a UNICEF-WHO co-hosted secretariat. UNICEF will run day-to-day activities and will manage funding for operations. </a:t>
            </a:r>
            <a:endParaRPr sz="1100"/>
          </a:p>
          <a:p>
            <a:pPr indent="-177800" lvl="0" marL="177800" rtl="0" algn="l">
              <a:lnSpc>
                <a:spcPct val="100000"/>
              </a:lnSpc>
              <a:spcBef>
                <a:spcPts val="800"/>
              </a:spcBef>
              <a:spcAft>
                <a:spcPts val="0"/>
              </a:spcAft>
              <a:buClr>
                <a:schemeClr val="accent1"/>
              </a:buClr>
              <a:buSzPts val="1800"/>
              <a:buFont typeface="Noto Sans Symbols"/>
              <a:buChar char="▪"/>
            </a:pPr>
            <a:r>
              <a:rPr lang="en" sz="1800">
                <a:solidFill>
                  <a:schemeClr val="dk2"/>
                </a:solidFill>
                <a:latin typeface="Calibri"/>
                <a:ea typeface="Calibri"/>
                <a:cs typeface="Calibri"/>
                <a:sym typeface="Calibri"/>
              </a:rPr>
              <a:t>The DICE will provide coordinated, standardized support to Governments, initially responding to support requests for preparation and deployments of mature digital technologies to support health service delivery in the context of the COVID-19 pandemic</a:t>
            </a:r>
            <a:endParaRPr sz="1100"/>
          </a:p>
          <a:p>
            <a:pPr indent="-177800" lvl="0" marL="177800" rtl="0" algn="l">
              <a:lnSpc>
                <a:spcPct val="100000"/>
              </a:lnSpc>
              <a:spcBef>
                <a:spcPts val="800"/>
              </a:spcBef>
              <a:spcAft>
                <a:spcPts val="0"/>
              </a:spcAft>
              <a:buClr>
                <a:schemeClr val="accent1"/>
              </a:buClr>
              <a:buSzPts val="1800"/>
              <a:buFont typeface="Noto Sans Symbols"/>
              <a:buChar char="▪"/>
            </a:pPr>
            <a:r>
              <a:rPr lang="en" sz="1800">
                <a:solidFill>
                  <a:schemeClr val="dk2"/>
                </a:solidFill>
                <a:latin typeface="Calibri"/>
                <a:ea typeface="Calibri"/>
                <a:cs typeface="Calibri"/>
                <a:sym typeface="Calibri"/>
              </a:rPr>
              <a:t>DICE will align with donor agencies and support Governments to identify and apply for funding for deployments using costed investment cases</a:t>
            </a:r>
            <a:endParaRPr sz="1100"/>
          </a:p>
        </p:txBody>
      </p:sp>
      <p:sp>
        <p:nvSpPr>
          <p:cNvPr id="792" name="Google Shape;792;p106"/>
          <p:cNvSpPr txBox="1"/>
          <p:nvPr>
            <p:ph type="title"/>
          </p:nvPr>
        </p:nvSpPr>
        <p:spPr>
          <a:xfrm>
            <a:off x="72325" y="408850"/>
            <a:ext cx="2812800" cy="1585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2"/>
              </a:buClr>
              <a:buSzPts val="3300"/>
              <a:buFont typeface="Calibri"/>
              <a:buNone/>
            </a:pPr>
            <a:r>
              <a:rPr b="0" lang="en" sz="3600"/>
              <a:t>What is the Digital Health COE (DICE)?</a:t>
            </a:r>
            <a:endParaRPr b="0" sz="3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07"/>
          <p:cNvSpPr txBox="1"/>
          <p:nvPr>
            <p:ph idx="1" type="body"/>
          </p:nvPr>
        </p:nvSpPr>
        <p:spPr>
          <a:xfrm>
            <a:off x="3001218" y="408861"/>
            <a:ext cx="5895373" cy="4203303"/>
          </a:xfrm>
          <a:prstGeom prst="rect">
            <a:avLst/>
          </a:prstGeom>
          <a:noFill/>
          <a:ln>
            <a:noFill/>
          </a:ln>
        </p:spPr>
        <p:txBody>
          <a:bodyPr anchorCtr="0" anchor="t" bIns="34275" lIns="68575" spcFirstLastPara="1" rIns="68575" wrap="square" tIns="34275">
            <a:normAutofit/>
          </a:bodyPr>
          <a:lstStyle/>
          <a:p>
            <a:pPr indent="0" lvl="0" marL="38100" rtl="0" algn="l">
              <a:lnSpc>
                <a:spcPct val="100000"/>
              </a:lnSpc>
              <a:spcBef>
                <a:spcPts val="0"/>
              </a:spcBef>
              <a:spcAft>
                <a:spcPts val="0"/>
              </a:spcAft>
              <a:buClr>
                <a:srgbClr val="00AEEF"/>
              </a:buClr>
              <a:buSzPts val="1500"/>
              <a:buNone/>
            </a:pPr>
            <a:r>
              <a:rPr b="1" lang="en" sz="1500">
                <a:solidFill>
                  <a:srgbClr val="00AEEF"/>
                </a:solidFill>
                <a:latin typeface="Calibri"/>
                <a:ea typeface="Calibri"/>
                <a:cs typeface="Calibri"/>
                <a:sym typeface="Calibri"/>
              </a:rPr>
              <a:t>UNICEF, WHO</a:t>
            </a:r>
            <a:r>
              <a:rPr lang="en" sz="1500">
                <a:solidFill>
                  <a:srgbClr val="00AEEF"/>
                </a:solidFill>
                <a:latin typeface="Calibri"/>
                <a:ea typeface="Calibri"/>
                <a:cs typeface="Calibri"/>
                <a:sym typeface="Calibri"/>
              </a:rPr>
              <a:t> </a:t>
            </a:r>
            <a:r>
              <a:rPr lang="en" sz="1500">
                <a:solidFill>
                  <a:schemeClr val="dk2"/>
                </a:solidFill>
                <a:latin typeface="Calibri"/>
                <a:ea typeface="Calibri"/>
                <a:cs typeface="Calibri"/>
                <a:sym typeface="Calibri"/>
              </a:rPr>
              <a:t>and partners are working with partners to support deployment of robust, mature and easily scalable digital solutions using globally endorsed principles:	</a:t>
            </a:r>
            <a:endParaRPr sz="1100"/>
          </a:p>
          <a:p>
            <a:pPr indent="-304800" lvl="1" marL="469900" rtl="0" algn="l">
              <a:lnSpc>
                <a:spcPct val="100000"/>
              </a:lnSpc>
              <a:spcBef>
                <a:spcPts val="800"/>
              </a:spcBef>
              <a:spcAft>
                <a:spcPts val="0"/>
              </a:spcAft>
              <a:buClr>
                <a:schemeClr val="accent2"/>
              </a:buClr>
              <a:buSzPts val="1400"/>
              <a:buFont typeface="Calibri"/>
              <a:buAutoNum type="arabicPeriod"/>
            </a:pPr>
            <a:r>
              <a:rPr b="1" lang="en" sz="1400">
                <a:solidFill>
                  <a:schemeClr val="dk2"/>
                </a:solidFill>
                <a:latin typeface="Calibri"/>
                <a:ea typeface="Calibri"/>
                <a:cs typeface="Calibri"/>
                <a:sym typeface="Calibri"/>
              </a:rPr>
              <a:t>Demand driven</a:t>
            </a:r>
            <a:r>
              <a:rPr lang="en" sz="1400">
                <a:solidFill>
                  <a:schemeClr val="dk2"/>
                </a:solidFill>
                <a:latin typeface="Calibri"/>
                <a:ea typeface="Calibri"/>
                <a:cs typeface="Calibri"/>
                <a:sym typeface="Calibri"/>
              </a:rPr>
              <a:t>: Prioritizing country support that aligns with needs outlined in the National Deployment and Vaccination Plans (NDVPs)</a:t>
            </a:r>
            <a:endParaRPr sz="1100"/>
          </a:p>
          <a:p>
            <a:pPr indent="-304800" lvl="1" marL="469900" rtl="0" algn="l">
              <a:lnSpc>
                <a:spcPct val="100000"/>
              </a:lnSpc>
              <a:spcBef>
                <a:spcPts val="800"/>
              </a:spcBef>
              <a:spcAft>
                <a:spcPts val="0"/>
              </a:spcAft>
              <a:buClr>
                <a:schemeClr val="accent2"/>
              </a:buClr>
              <a:buSzPts val="1400"/>
              <a:buFont typeface="Calibri"/>
              <a:buAutoNum type="arabicPeriod"/>
            </a:pPr>
            <a:r>
              <a:rPr b="1" lang="en" sz="1400">
                <a:solidFill>
                  <a:schemeClr val="dk2"/>
                </a:solidFill>
                <a:latin typeface="Calibri"/>
                <a:ea typeface="Calibri"/>
                <a:cs typeface="Calibri"/>
                <a:sym typeface="Calibri"/>
              </a:rPr>
              <a:t>Agile</a:t>
            </a:r>
            <a:r>
              <a:rPr lang="en" sz="1400">
                <a:solidFill>
                  <a:schemeClr val="dk2"/>
                </a:solidFill>
                <a:latin typeface="Calibri"/>
                <a:ea typeface="Calibri"/>
                <a:cs typeface="Calibri"/>
                <a:sym typeface="Calibri"/>
              </a:rPr>
              <a:t>: Establishing contracting mechanisms with approved vendors and technical experts to allow for a rapid response to country COVAX priorities </a:t>
            </a:r>
            <a:endParaRPr sz="1100"/>
          </a:p>
          <a:p>
            <a:pPr indent="-304800" lvl="1" marL="469900" rtl="0" algn="l">
              <a:lnSpc>
                <a:spcPct val="100000"/>
              </a:lnSpc>
              <a:spcBef>
                <a:spcPts val="800"/>
              </a:spcBef>
              <a:spcAft>
                <a:spcPts val="0"/>
              </a:spcAft>
              <a:buClr>
                <a:schemeClr val="accent2"/>
              </a:buClr>
              <a:buSzPts val="1400"/>
              <a:buFont typeface="Calibri"/>
              <a:buAutoNum type="arabicPeriod"/>
            </a:pPr>
            <a:r>
              <a:rPr b="1" lang="en" sz="1400">
                <a:solidFill>
                  <a:schemeClr val="dk2"/>
                </a:solidFill>
                <a:latin typeface="Calibri"/>
                <a:ea typeface="Calibri"/>
                <a:cs typeface="Calibri"/>
                <a:sym typeface="Calibri"/>
              </a:rPr>
              <a:t>Sustainable</a:t>
            </a:r>
            <a:r>
              <a:rPr lang="en" sz="1400">
                <a:solidFill>
                  <a:schemeClr val="dk2"/>
                </a:solidFill>
                <a:latin typeface="Calibri"/>
                <a:ea typeface="Calibri"/>
                <a:cs typeface="Calibri"/>
                <a:sym typeface="Calibri"/>
              </a:rPr>
              <a:t>: Supporting Governments to use existing systems and resources to deploy cost-effective digital solutions with COVID-19 specific functionalities, which later can be expanded and integrated into the health management information system.</a:t>
            </a:r>
            <a:endParaRPr sz="1100"/>
          </a:p>
          <a:p>
            <a:pPr indent="-304800" lvl="1" marL="469900" rtl="0" algn="l">
              <a:lnSpc>
                <a:spcPct val="100000"/>
              </a:lnSpc>
              <a:spcBef>
                <a:spcPts val="800"/>
              </a:spcBef>
              <a:spcAft>
                <a:spcPts val="0"/>
              </a:spcAft>
              <a:buClr>
                <a:schemeClr val="accent2"/>
              </a:buClr>
              <a:buSzPts val="1400"/>
              <a:buFont typeface="Calibri"/>
              <a:buAutoNum type="arabicPeriod"/>
            </a:pPr>
            <a:r>
              <a:rPr b="1" lang="en" sz="1400">
                <a:solidFill>
                  <a:schemeClr val="dk2"/>
                </a:solidFill>
                <a:latin typeface="Calibri"/>
                <a:ea typeface="Calibri"/>
                <a:cs typeface="Calibri"/>
                <a:sym typeface="Calibri"/>
              </a:rPr>
              <a:t>Secure</a:t>
            </a:r>
            <a:r>
              <a:rPr lang="en" sz="1400">
                <a:solidFill>
                  <a:schemeClr val="dk2"/>
                </a:solidFill>
                <a:latin typeface="Calibri"/>
                <a:ea typeface="Calibri"/>
                <a:cs typeface="Calibri"/>
                <a:sym typeface="Calibri"/>
              </a:rPr>
              <a:t>: Safeguarding the global principles of digital development by only endorsing digital platforms that apply acceptable security standards for patient privacy and cyber security.</a:t>
            </a:r>
            <a:endParaRPr sz="1100"/>
          </a:p>
          <a:p>
            <a:pPr indent="-304800" lvl="1" marL="469900" rtl="0" algn="l">
              <a:lnSpc>
                <a:spcPct val="100000"/>
              </a:lnSpc>
              <a:spcBef>
                <a:spcPts val="800"/>
              </a:spcBef>
              <a:spcAft>
                <a:spcPts val="0"/>
              </a:spcAft>
              <a:buClr>
                <a:schemeClr val="accent2"/>
              </a:buClr>
              <a:buSzPts val="1400"/>
              <a:buFont typeface="Calibri"/>
              <a:buAutoNum type="arabicPeriod"/>
            </a:pPr>
            <a:r>
              <a:rPr b="1" lang="en" sz="1400">
                <a:solidFill>
                  <a:schemeClr val="dk2"/>
                </a:solidFill>
                <a:latin typeface="Calibri"/>
                <a:ea typeface="Calibri"/>
                <a:cs typeface="Calibri"/>
                <a:sym typeface="Calibri"/>
              </a:rPr>
              <a:t>Capacity building: </a:t>
            </a:r>
            <a:r>
              <a:rPr lang="en" sz="1400">
                <a:solidFill>
                  <a:schemeClr val="dk2"/>
                </a:solidFill>
                <a:latin typeface="Calibri"/>
                <a:ea typeface="Calibri"/>
                <a:cs typeface="Calibri"/>
                <a:sym typeface="Calibri"/>
              </a:rPr>
              <a:t>Providing guidance and technical assistance to Governments on digital health investments, including vendor selection, platform set-up, training and maintenance</a:t>
            </a:r>
            <a:endParaRPr sz="1500">
              <a:solidFill>
                <a:schemeClr val="dk2"/>
              </a:solidFill>
              <a:latin typeface="Calibri"/>
              <a:ea typeface="Calibri"/>
              <a:cs typeface="Calibri"/>
              <a:sym typeface="Calibri"/>
            </a:endParaRPr>
          </a:p>
        </p:txBody>
      </p:sp>
      <p:sp>
        <p:nvSpPr>
          <p:cNvPr id="798" name="Google Shape;798;p107"/>
          <p:cNvSpPr txBox="1"/>
          <p:nvPr>
            <p:ph type="title"/>
          </p:nvPr>
        </p:nvSpPr>
        <p:spPr>
          <a:xfrm>
            <a:off x="112525" y="408850"/>
            <a:ext cx="2764800" cy="1585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2"/>
              </a:buClr>
              <a:buSzPts val="3000"/>
              <a:buFont typeface="Calibri"/>
              <a:buNone/>
            </a:pPr>
            <a:r>
              <a:rPr b="0" lang="en" sz="3600"/>
              <a:t>Principles for Digital Health Support for COVID-19</a:t>
            </a:r>
            <a:br>
              <a:rPr b="0" lang="en" sz="3600"/>
            </a:br>
            <a:endParaRPr b="0" sz="3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108"/>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rmAutofit/>
          </a:bodyPr>
          <a:lstStyle/>
          <a:p>
            <a:pPr indent="-171450" lvl="0" marL="177800" rtl="0" algn="l">
              <a:lnSpc>
                <a:spcPct val="100000"/>
              </a:lnSpc>
              <a:spcBef>
                <a:spcPts val="0"/>
              </a:spcBef>
              <a:spcAft>
                <a:spcPts val="0"/>
              </a:spcAft>
              <a:buClr>
                <a:schemeClr val="accent2"/>
              </a:buClr>
              <a:buSzPts val="1500"/>
              <a:buFont typeface="Noto Sans Symbols"/>
              <a:buChar char="▪"/>
            </a:pPr>
            <a:r>
              <a:rPr lang="en" sz="1500">
                <a:latin typeface="Calibri"/>
                <a:ea typeface="Calibri"/>
                <a:cs typeface="Calibri"/>
                <a:sym typeface="Calibri"/>
              </a:rPr>
              <a:t>Diagnostics, treatments and vaccines are being rolled out now, yet many countries do not have the digital systems or solutions required to support microplanning, remote health worker training, surveillance, monitoring of service uptake, demand creation and programme monitoring.</a:t>
            </a:r>
            <a:endParaRPr sz="1100"/>
          </a:p>
          <a:p>
            <a:pPr indent="-171450" lvl="0" marL="177800" rtl="0" algn="l">
              <a:lnSpc>
                <a:spcPct val="100000"/>
              </a:lnSpc>
              <a:spcBef>
                <a:spcPts val="900"/>
              </a:spcBef>
              <a:spcAft>
                <a:spcPts val="0"/>
              </a:spcAft>
              <a:buClr>
                <a:schemeClr val="accent2"/>
              </a:buClr>
              <a:buSzPts val="1500"/>
              <a:buFont typeface="Noto Sans Symbols"/>
              <a:buChar char="▪"/>
            </a:pPr>
            <a:r>
              <a:rPr lang="en" sz="1500">
                <a:latin typeface="Calibri"/>
                <a:ea typeface="Calibri"/>
                <a:cs typeface="Calibri"/>
                <a:sym typeface="Calibri"/>
              </a:rPr>
              <a:t>Governments, donors and International Organisations at country level are reaching out with requests to urgently support, yet there is often not sufficient capacity at HQ or ROs to meet these needs.</a:t>
            </a:r>
            <a:endParaRPr sz="1100"/>
          </a:p>
          <a:p>
            <a:pPr indent="-171450" lvl="0" marL="177800" rtl="0" algn="l">
              <a:lnSpc>
                <a:spcPct val="100000"/>
              </a:lnSpc>
              <a:spcBef>
                <a:spcPts val="900"/>
              </a:spcBef>
              <a:spcAft>
                <a:spcPts val="0"/>
              </a:spcAft>
              <a:buClr>
                <a:schemeClr val="accent2"/>
              </a:buClr>
              <a:buSzPts val="1500"/>
              <a:buFont typeface="Noto Sans Symbols"/>
              <a:buChar char="▪"/>
            </a:pPr>
            <a:r>
              <a:rPr lang="en" sz="1500">
                <a:latin typeface="Calibri"/>
                <a:ea typeface="Calibri"/>
                <a:cs typeface="Calibri"/>
                <a:sym typeface="Calibri"/>
              </a:rPr>
              <a:t>With its current structures UNICEF, WHO and partners will not be able to deliver on its core commitments to the ACT-A and its COVAX facility:</a:t>
            </a:r>
            <a:endParaRPr sz="1100"/>
          </a:p>
          <a:p>
            <a:pPr indent="-177800" lvl="1" marL="520700" rtl="0" algn="l">
              <a:lnSpc>
                <a:spcPct val="100000"/>
              </a:lnSpc>
              <a:spcBef>
                <a:spcPts val="900"/>
              </a:spcBef>
              <a:spcAft>
                <a:spcPts val="0"/>
              </a:spcAft>
              <a:buClr>
                <a:schemeClr val="accent2"/>
              </a:buClr>
              <a:buSzPts val="1400"/>
              <a:buFont typeface="Courier New"/>
              <a:buChar char="o"/>
            </a:pPr>
            <a:r>
              <a:rPr lang="en" sz="1400">
                <a:latin typeface="Calibri"/>
                <a:ea typeface="Calibri"/>
                <a:cs typeface="Calibri"/>
                <a:sym typeface="Calibri"/>
              </a:rPr>
              <a:t>Technical assistance to CO’s for digital solutions support may be of poor quality, and not meet national demand.</a:t>
            </a:r>
            <a:endParaRPr sz="1100"/>
          </a:p>
          <a:p>
            <a:pPr indent="-177800" lvl="1" marL="520700" rtl="0" algn="l">
              <a:lnSpc>
                <a:spcPct val="100000"/>
              </a:lnSpc>
              <a:spcBef>
                <a:spcPts val="900"/>
              </a:spcBef>
              <a:spcAft>
                <a:spcPts val="0"/>
              </a:spcAft>
              <a:buClr>
                <a:schemeClr val="accent2"/>
              </a:buClr>
              <a:buSzPts val="1400"/>
              <a:buFont typeface="Courier New"/>
              <a:buChar char="o"/>
            </a:pPr>
            <a:r>
              <a:rPr lang="en" sz="1400">
                <a:latin typeface="Calibri"/>
                <a:ea typeface="Calibri"/>
                <a:cs typeface="Calibri"/>
                <a:sym typeface="Calibri"/>
              </a:rPr>
              <a:t>Digital investments may be poorly selected and coordinated, potentially leading to fragmented implementation of unsustainable solutions which further weaken already weak health systems.</a:t>
            </a:r>
            <a:endParaRPr sz="1200">
              <a:latin typeface="Calibri"/>
              <a:ea typeface="Calibri"/>
              <a:cs typeface="Calibri"/>
              <a:sym typeface="Calibri"/>
            </a:endParaRPr>
          </a:p>
          <a:p>
            <a:pPr indent="-63500" lvl="0" marL="177800" rtl="0" algn="l">
              <a:lnSpc>
                <a:spcPct val="90000"/>
              </a:lnSpc>
              <a:spcBef>
                <a:spcPts val="1700"/>
              </a:spcBef>
              <a:spcAft>
                <a:spcPts val="0"/>
              </a:spcAft>
              <a:buClr>
                <a:schemeClr val="accent2"/>
              </a:buClr>
              <a:buSzPts val="1800"/>
              <a:buNone/>
            </a:pPr>
            <a:r>
              <a:t/>
            </a:r>
            <a:endParaRPr sz="1800">
              <a:latin typeface="Calibri"/>
              <a:ea typeface="Calibri"/>
              <a:cs typeface="Calibri"/>
              <a:sym typeface="Calibri"/>
            </a:endParaRPr>
          </a:p>
        </p:txBody>
      </p:sp>
      <p:sp>
        <p:nvSpPr>
          <p:cNvPr id="804" name="Google Shape;804;p108"/>
          <p:cNvSpPr txBox="1"/>
          <p:nvPr>
            <p:ph type="title"/>
          </p:nvPr>
        </p:nvSpPr>
        <p:spPr>
          <a:xfrm>
            <a:off x="342900" y="408861"/>
            <a:ext cx="2235200" cy="1585039"/>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2"/>
              </a:buClr>
              <a:buSzPts val="3300"/>
              <a:buFont typeface="Calibri"/>
              <a:buNone/>
            </a:pPr>
            <a:r>
              <a:rPr b="0" lang="en" sz="3600"/>
              <a:t>COVID-19: What are the needs right now?</a:t>
            </a:r>
            <a:endParaRPr b="0" sz="3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82"/>
          <p:cNvSpPr txBox="1"/>
          <p:nvPr>
            <p:ph type="title"/>
          </p:nvPr>
        </p:nvSpPr>
        <p:spPr>
          <a:xfrm>
            <a:off x="0" y="0"/>
            <a:ext cx="9144000" cy="572700"/>
          </a:xfrm>
          <a:prstGeom prst="rect">
            <a:avLst/>
          </a:prstGeom>
          <a:solidFill>
            <a:srgbClr val="B6D7A8"/>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262626"/>
                </a:solidFill>
              </a:rPr>
              <a:t>Agenda</a:t>
            </a:r>
            <a:endParaRPr>
              <a:solidFill>
                <a:srgbClr val="262626"/>
              </a:solidFill>
            </a:endParaRPr>
          </a:p>
        </p:txBody>
      </p:sp>
      <p:sp>
        <p:nvSpPr>
          <p:cNvPr id="526" name="Google Shape;526;p82"/>
          <p:cNvSpPr txBox="1"/>
          <p:nvPr>
            <p:ph idx="1" type="body"/>
          </p:nvPr>
        </p:nvSpPr>
        <p:spPr>
          <a:xfrm>
            <a:off x="311700" y="785125"/>
            <a:ext cx="8520600" cy="4158600"/>
          </a:xfrm>
          <a:prstGeom prst="rect">
            <a:avLst/>
          </a:prstGeom>
        </p:spPr>
        <p:txBody>
          <a:bodyPr anchorCtr="0" anchor="t" bIns="91425" lIns="91425" spcFirstLastPara="1" rIns="91425" wrap="square" tIns="91425">
            <a:normAutofit fontScale="85000" lnSpcReduction="20000"/>
          </a:bodyPr>
          <a:lstStyle/>
          <a:p>
            <a:pPr indent="-336550" lvl="0" marL="457200" rtl="0" algn="l">
              <a:spcBef>
                <a:spcPts val="0"/>
              </a:spcBef>
              <a:spcAft>
                <a:spcPts val="0"/>
              </a:spcAft>
              <a:buClr>
                <a:srgbClr val="5F0735"/>
              </a:buClr>
              <a:buSzPct val="100000"/>
              <a:buChar char="●"/>
            </a:pPr>
            <a:r>
              <a:rPr lang="en" sz="2000">
                <a:solidFill>
                  <a:srgbClr val="5F0735"/>
                </a:solidFill>
                <a:latin typeface="Georgia"/>
                <a:ea typeface="Georgia"/>
                <a:cs typeface="Georgia"/>
                <a:sym typeface="Georgia"/>
              </a:rPr>
              <a:t>Inventories of existing country digital systems and mapping to COVID-19 use cases by country</a:t>
            </a:r>
            <a:endParaRPr sz="2000">
              <a:solidFill>
                <a:srgbClr val="5F0735"/>
              </a:solidFill>
              <a:latin typeface="Georgia"/>
              <a:ea typeface="Georgia"/>
              <a:cs typeface="Georgia"/>
              <a:sym typeface="Georgia"/>
            </a:endParaRPr>
          </a:p>
          <a:p>
            <a:pPr indent="-325755" lvl="1" marL="914400" rtl="0" algn="l">
              <a:spcBef>
                <a:spcPts val="0"/>
              </a:spcBef>
              <a:spcAft>
                <a:spcPts val="0"/>
              </a:spcAft>
              <a:buClr>
                <a:srgbClr val="262626"/>
              </a:buClr>
              <a:buSzPct val="100000"/>
              <a:buFont typeface="Georgia"/>
              <a:buChar char="○"/>
            </a:pPr>
            <a:r>
              <a:rPr lang="en" sz="1800">
                <a:solidFill>
                  <a:srgbClr val="262626"/>
                </a:solidFill>
                <a:latin typeface="Georgia"/>
                <a:ea typeface="Georgia"/>
                <a:cs typeface="Georgia"/>
                <a:sym typeface="Georgia"/>
              </a:rPr>
              <a:t>Map and Match (USAID and Digital Square) - Presented by Vrunda Rathod</a:t>
            </a:r>
            <a:r>
              <a:rPr lang="en" sz="1800">
                <a:solidFill>
                  <a:srgbClr val="262626"/>
                </a:solidFill>
                <a:latin typeface="Georgia"/>
                <a:ea typeface="Georgia"/>
                <a:cs typeface="Georgia"/>
                <a:sym typeface="Georgia"/>
              </a:rPr>
              <a:t>, Digital Square,  </a:t>
            </a:r>
            <a:r>
              <a:rPr lang="en" sz="1800" u="sng">
                <a:solidFill>
                  <a:schemeClr val="hlink"/>
                </a:solidFill>
                <a:latin typeface="Georgia"/>
                <a:ea typeface="Georgia"/>
                <a:cs typeface="Georgia"/>
                <a:sym typeface="Georgia"/>
                <a:hlinkClick r:id="rId3"/>
              </a:rPr>
              <a:t>vrathod@path.org</a:t>
            </a:r>
            <a:r>
              <a:rPr lang="en" sz="1800">
                <a:solidFill>
                  <a:srgbClr val="262626"/>
                </a:solidFill>
                <a:latin typeface="Georgia"/>
                <a:ea typeface="Georgia"/>
                <a:cs typeface="Georgia"/>
                <a:sym typeface="Georgia"/>
              </a:rPr>
              <a:t> and Merrick Schaefer, USAID </a:t>
            </a:r>
            <a:r>
              <a:rPr lang="en" sz="1800" u="sng">
                <a:solidFill>
                  <a:schemeClr val="hlink"/>
                </a:solidFill>
                <a:latin typeface="Georgia"/>
                <a:ea typeface="Georgia"/>
                <a:cs typeface="Georgia"/>
                <a:sym typeface="Georgia"/>
                <a:hlinkClick r:id="rId4"/>
              </a:rPr>
              <a:t>mschaefer@usaid.gov</a:t>
            </a:r>
            <a:endParaRPr sz="1800">
              <a:solidFill>
                <a:srgbClr val="262626"/>
              </a:solidFill>
              <a:latin typeface="Georgia"/>
              <a:ea typeface="Georgia"/>
              <a:cs typeface="Georgia"/>
              <a:sym typeface="Georgia"/>
            </a:endParaRPr>
          </a:p>
          <a:p>
            <a:pPr indent="-325755" lvl="1" marL="914400" rtl="0" algn="l">
              <a:spcBef>
                <a:spcPts val="0"/>
              </a:spcBef>
              <a:spcAft>
                <a:spcPts val="0"/>
              </a:spcAft>
              <a:buClr>
                <a:srgbClr val="262626"/>
              </a:buClr>
              <a:buSzPct val="100000"/>
              <a:buFont typeface="Georgia"/>
              <a:buChar char="○"/>
            </a:pPr>
            <a:r>
              <a:rPr lang="en" sz="1800">
                <a:solidFill>
                  <a:srgbClr val="262626"/>
                </a:solidFill>
                <a:latin typeface="Georgia"/>
                <a:ea typeface="Georgia"/>
                <a:cs typeface="Georgia"/>
                <a:sym typeface="Georgia"/>
              </a:rPr>
              <a:t>UNICEF Mapping Tool - presented by Vrunda Rathod</a:t>
            </a:r>
            <a:r>
              <a:rPr lang="en" sz="1800">
                <a:solidFill>
                  <a:srgbClr val="262626"/>
                </a:solidFill>
                <a:latin typeface="Georgia"/>
                <a:ea typeface="Georgia"/>
                <a:cs typeface="Georgia"/>
                <a:sym typeface="Georgia"/>
              </a:rPr>
              <a:t>   </a:t>
            </a:r>
            <a:endParaRPr sz="1800">
              <a:solidFill>
                <a:srgbClr val="262626"/>
              </a:solidFill>
              <a:latin typeface="Georgia"/>
              <a:ea typeface="Georgia"/>
              <a:cs typeface="Georgia"/>
              <a:sym typeface="Georgia"/>
            </a:endParaRPr>
          </a:p>
          <a:p>
            <a:pPr indent="0" lvl="0" marL="914400" rtl="0" algn="l">
              <a:spcBef>
                <a:spcPts val="1200"/>
              </a:spcBef>
              <a:spcAft>
                <a:spcPts val="0"/>
              </a:spcAft>
              <a:buNone/>
            </a:pPr>
            <a:r>
              <a:t/>
            </a:r>
            <a:endParaRPr sz="100">
              <a:solidFill>
                <a:srgbClr val="B7B7B7"/>
              </a:solidFill>
              <a:latin typeface="Georgia"/>
              <a:ea typeface="Georgia"/>
              <a:cs typeface="Georgia"/>
              <a:sym typeface="Georgia"/>
            </a:endParaRPr>
          </a:p>
          <a:p>
            <a:pPr indent="-336550" lvl="0" marL="457200" rtl="0" algn="l">
              <a:spcBef>
                <a:spcPts val="1200"/>
              </a:spcBef>
              <a:spcAft>
                <a:spcPts val="0"/>
              </a:spcAft>
              <a:buClr>
                <a:srgbClr val="999999"/>
              </a:buClr>
              <a:buSzPct val="100000"/>
              <a:buFont typeface="Georgia"/>
              <a:buChar char="●"/>
            </a:pPr>
            <a:r>
              <a:rPr lang="en" sz="2000">
                <a:solidFill>
                  <a:srgbClr val="999999"/>
                </a:solidFill>
                <a:latin typeface="Georgia"/>
                <a:ea typeface="Georgia"/>
                <a:cs typeface="Georgia"/>
                <a:sym typeface="Georgia"/>
              </a:rPr>
              <a:t>New guidance and tools, and how to use them to inform country support</a:t>
            </a:r>
            <a:endParaRPr sz="2000">
              <a:solidFill>
                <a:srgbClr val="999999"/>
              </a:solidFill>
              <a:latin typeface="Georgia"/>
              <a:ea typeface="Georgia"/>
              <a:cs typeface="Georgia"/>
              <a:sym typeface="Georgia"/>
            </a:endParaRPr>
          </a:p>
          <a:p>
            <a:pPr indent="-325755" lvl="1" marL="914400" marR="0" rtl="0" algn="l">
              <a:lnSpc>
                <a:spcPct val="115000"/>
              </a:lnSpc>
              <a:spcBef>
                <a:spcPts val="0"/>
              </a:spcBef>
              <a:spcAft>
                <a:spcPts val="0"/>
              </a:spcAft>
              <a:buClr>
                <a:srgbClr val="999999"/>
              </a:buClr>
              <a:buSzPct val="100000"/>
              <a:buFont typeface="Georgia"/>
              <a:buChar char="○"/>
            </a:pPr>
            <a:r>
              <a:rPr lang="en" sz="1800">
                <a:solidFill>
                  <a:srgbClr val="999999"/>
                </a:solidFill>
                <a:latin typeface="Georgia"/>
                <a:ea typeface="Georgia"/>
                <a:cs typeface="Georgia"/>
                <a:sym typeface="Georgia"/>
              </a:rPr>
              <a:t>Digital Square and Map and Match Resources</a:t>
            </a:r>
            <a:endParaRPr sz="1800">
              <a:solidFill>
                <a:srgbClr val="999999"/>
              </a:solidFill>
              <a:latin typeface="Georgia"/>
              <a:ea typeface="Georgia"/>
              <a:cs typeface="Georgia"/>
              <a:sym typeface="Georgia"/>
            </a:endParaRPr>
          </a:p>
          <a:p>
            <a:pPr indent="-325755" lvl="1" marL="914400" marR="0" rtl="0" algn="l">
              <a:lnSpc>
                <a:spcPct val="115000"/>
              </a:lnSpc>
              <a:spcBef>
                <a:spcPts val="0"/>
              </a:spcBef>
              <a:spcAft>
                <a:spcPts val="0"/>
              </a:spcAft>
              <a:buClr>
                <a:srgbClr val="999999"/>
              </a:buClr>
              <a:buSzPct val="100000"/>
              <a:buFont typeface="Georgia"/>
              <a:buChar char="○"/>
            </a:pPr>
            <a:r>
              <a:rPr lang="en" sz="1800">
                <a:solidFill>
                  <a:srgbClr val="999999"/>
                </a:solidFill>
                <a:latin typeface="Georgia"/>
                <a:ea typeface="Georgia"/>
                <a:cs typeface="Georgia"/>
                <a:sym typeface="Georgia"/>
              </a:rPr>
              <a:t>Digital Pandemic Preparedness Assessment Tool</a:t>
            </a:r>
            <a:endParaRPr sz="1800">
              <a:solidFill>
                <a:srgbClr val="999999"/>
              </a:solidFill>
              <a:latin typeface="Georgia"/>
              <a:ea typeface="Georgia"/>
              <a:cs typeface="Georgia"/>
              <a:sym typeface="Georgia"/>
            </a:endParaRPr>
          </a:p>
          <a:p>
            <a:pPr indent="0" lvl="0" marL="914400" marR="0" rtl="0" algn="l">
              <a:lnSpc>
                <a:spcPct val="115000"/>
              </a:lnSpc>
              <a:spcBef>
                <a:spcPts val="1200"/>
              </a:spcBef>
              <a:spcAft>
                <a:spcPts val="0"/>
              </a:spcAft>
              <a:buNone/>
            </a:pPr>
            <a:r>
              <a:t/>
            </a:r>
            <a:endParaRPr sz="270">
              <a:solidFill>
                <a:srgbClr val="999999"/>
              </a:solidFill>
              <a:latin typeface="Georgia"/>
              <a:ea typeface="Georgia"/>
              <a:cs typeface="Georgia"/>
              <a:sym typeface="Georgia"/>
            </a:endParaRPr>
          </a:p>
          <a:p>
            <a:pPr indent="-336550" lvl="0" marL="457200" rtl="0" algn="l">
              <a:spcBef>
                <a:spcPts val="1200"/>
              </a:spcBef>
              <a:spcAft>
                <a:spcPts val="0"/>
              </a:spcAft>
              <a:buClr>
                <a:srgbClr val="999999"/>
              </a:buClr>
              <a:buSzPct val="100000"/>
              <a:buFont typeface="Georgia"/>
              <a:buChar char="●"/>
            </a:pPr>
            <a:r>
              <a:rPr lang="en" sz="2000">
                <a:solidFill>
                  <a:srgbClr val="999999"/>
                </a:solidFill>
                <a:latin typeface="Georgia"/>
                <a:ea typeface="Georgia"/>
                <a:cs typeface="Georgia"/>
                <a:sym typeface="Georgia"/>
              </a:rPr>
              <a:t>COVID-19 Digital Health Center of Excellence (DICE) Overview: </a:t>
            </a:r>
            <a:endParaRPr sz="2000">
              <a:solidFill>
                <a:srgbClr val="999999"/>
              </a:solidFill>
              <a:latin typeface="Georgia"/>
              <a:ea typeface="Georgia"/>
              <a:cs typeface="Georgia"/>
              <a:sym typeface="Georgia"/>
            </a:endParaRPr>
          </a:p>
          <a:p>
            <a:pPr indent="-311149" lvl="1" marL="914400" rtl="0" algn="l">
              <a:spcBef>
                <a:spcPts val="0"/>
              </a:spcBef>
              <a:spcAft>
                <a:spcPts val="0"/>
              </a:spcAft>
              <a:buClr>
                <a:srgbClr val="999999"/>
              </a:buClr>
              <a:buSzPct val="84967"/>
              <a:buFont typeface="Georgia"/>
              <a:buChar char="○"/>
            </a:pPr>
            <a:r>
              <a:rPr lang="en" sz="1800">
                <a:solidFill>
                  <a:srgbClr val="999999"/>
                </a:solidFill>
                <a:latin typeface="Georgia"/>
                <a:ea typeface="Georgia"/>
                <a:cs typeface="Georgia"/>
                <a:sym typeface="Georgia"/>
              </a:rPr>
              <a:t>What it is and how it can be used to support country digital health systems strengthening in the context of COVID-19 </a:t>
            </a:r>
            <a:endParaRPr sz="1529">
              <a:solidFill>
                <a:srgbClr val="999999"/>
              </a:solidFill>
              <a:latin typeface="Georgia"/>
              <a:ea typeface="Georgia"/>
              <a:cs typeface="Georgia"/>
              <a:sym typeface="Georgia"/>
            </a:endParaRPr>
          </a:p>
          <a:p>
            <a:pPr indent="0" lvl="0" marL="457200" rtl="0" algn="l">
              <a:spcBef>
                <a:spcPts val="1200"/>
              </a:spcBef>
              <a:spcAft>
                <a:spcPts val="0"/>
              </a:spcAft>
              <a:buNone/>
            </a:pPr>
            <a:r>
              <a:t/>
            </a:r>
            <a:endParaRPr sz="100">
              <a:solidFill>
                <a:srgbClr val="999999"/>
              </a:solidFill>
              <a:latin typeface="Georgia"/>
              <a:ea typeface="Georgia"/>
              <a:cs typeface="Georgia"/>
              <a:sym typeface="Georgia"/>
            </a:endParaRPr>
          </a:p>
          <a:p>
            <a:pPr indent="-336550" lvl="0" marL="457200" rtl="0" algn="l">
              <a:spcBef>
                <a:spcPts val="1200"/>
              </a:spcBef>
              <a:spcAft>
                <a:spcPts val="0"/>
              </a:spcAft>
              <a:buClr>
                <a:srgbClr val="999999"/>
              </a:buClr>
              <a:buSzPct val="100000"/>
              <a:buFont typeface="Georgia"/>
              <a:buChar char="●"/>
            </a:pPr>
            <a:r>
              <a:rPr lang="en" sz="2000">
                <a:solidFill>
                  <a:srgbClr val="999999"/>
                </a:solidFill>
                <a:latin typeface="Georgia"/>
                <a:ea typeface="Georgia"/>
                <a:cs typeface="Georgia"/>
                <a:sym typeface="Georgia"/>
              </a:rPr>
              <a:t>Discussion</a:t>
            </a:r>
            <a:endParaRPr>
              <a:solidFill>
                <a:srgbClr val="999999"/>
              </a:solidFill>
            </a:endParaRPr>
          </a:p>
        </p:txBody>
      </p:sp>
      <p:sp>
        <p:nvSpPr>
          <p:cNvPr id="527" name="Google Shape;527;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grpSp>
        <p:nvGrpSpPr>
          <p:cNvPr id="809" name="Google Shape;809;p109"/>
          <p:cNvGrpSpPr/>
          <p:nvPr/>
        </p:nvGrpSpPr>
        <p:grpSpPr>
          <a:xfrm>
            <a:off x="3825430" y="111035"/>
            <a:ext cx="5318570" cy="5032465"/>
            <a:chOff x="5100574" y="148047"/>
            <a:chExt cx="7091426" cy="6709953"/>
          </a:xfrm>
        </p:grpSpPr>
        <p:grpSp>
          <p:nvGrpSpPr>
            <p:cNvPr id="810" name="Google Shape;810;p109"/>
            <p:cNvGrpSpPr/>
            <p:nvPr/>
          </p:nvGrpSpPr>
          <p:grpSpPr>
            <a:xfrm>
              <a:off x="5100574" y="148047"/>
              <a:ext cx="7091426" cy="6709953"/>
              <a:chOff x="5100574" y="148047"/>
              <a:chExt cx="7091426" cy="6709953"/>
            </a:xfrm>
          </p:grpSpPr>
          <p:grpSp>
            <p:nvGrpSpPr>
              <p:cNvPr id="811" name="Google Shape;811;p109"/>
              <p:cNvGrpSpPr/>
              <p:nvPr/>
            </p:nvGrpSpPr>
            <p:grpSpPr>
              <a:xfrm>
                <a:off x="5100574" y="148047"/>
                <a:ext cx="5990287" cy="5990287"/>
                <a:chOff x="1287147" y="0"/>
                <a:chExt cx="5990287" cy="5990287"/>
              </a:xfrm>
            </p:grpSpPr>
            <p:sp>
              <p:nvSpPr>
                <p:cNvPr id="812" name="Google Shape;812;p109"/>
                <p:cNvSpPr/>
                <p:nvPr/>
              </p:nvSpPr>
              <p:spPr>
                <a:xfrm>
                  <a:off x="1287147" y="0"/>
                  <a:ext cx="5990287" cy="5990287"/>
                </a:xfrm>
                <a:prstGeom prst="ellipse">
                  <a:avLst/>
                </a:prstGeom>
                <a:gradFill>
                  <a:gsLst>
                    <a:gs pos="0">
                      <a:srgbClr val="8DA9DB"/>
                    </a:gs>
                    <a:gs pos="85000">
                      <a:srgbClr val="D4DEF1"/>
                    </a:gs>
                    <a:gs pos="100000">
                      <a:srgbClr val="D8E2F3">
                        <a:alpha val="87843"/>
                      </a:srgbClr>
                    </a:gs>
                  </a:gsLst>
                  <a:lin ang="16200000" scaled="0"/>
                </a:gradFill>
                <a:ln cap="flat" cmpd="sng" w="12700">
                  <a:solidFill>
                    <a:srgbClr val="D8E2F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13" name="Google Shape;813;p109"/>
                <p:cNvSpPr txBox="1"/>
                <p:nvPr/>
              </p:nvSpPr>
              <p:spPr>
                <a:xfrm>
                  <a:off x="3690130" y="431103"/>
                  <a:ext cx="1184322" cy="635365"/>
                </a:xfrm>
                <a:prstGeom prst="rect">
                  <a:avLst/>
                </a:prstGeom>
                <a:noFill/>
                <a:ln>
                  <a:noFill/>
                </a:ln>
              </p:spPr>
              <p:txBody>
                <a:bodyPr anchorCtr="0" anchor="ctr" bIns="69350" lIns="69350" spcFirstLastPara="1" rIns="69350" wrap="square" tIns="69350">
                  <a:noAutofit/>
                </a:bodyPr>
                <a:lstStyle/>
                <a:p>
                  <a:pPr indent="0" lvl="0" marL="0" marR="0" rtl="0" algn="ctr">
                    <a:lnSpc>
                      <a:spcPct val="90000"/>
                    </a:lnSpc>
                    <a:spcBef>
                      <a:spcPts val="0"/>
                    </a:spcBef>
                    <a:spcAft>
                      <a:spcPts val="0"/>
                    </a:spcAft>
                    <a:buClr>
                      <a:srgbClr val="1F3864"/>
                    </a:buClr>
                    <a:buSzPts val="1000"/>
                    <a:buFont typeface="Calibri"/>
                    <a:buNone/>
                  </a:pPr>
                  <a:r>
                    <a:rPr b="1" i="0" lang="en" sz="1000" u="none" cap="none" strike="noStrike">
                      <a:solidFill>
                        <a:srgbClr val="1F3864"/>
                      </a:solidFill>
                      <a:latin typeface="Calibri"/>
                      <a:ea typeface="Calibri"/>
                      <a:cs typeface="Calibri"/>
                      <a:sym typeface="Calibri"/>
                    </a:rPr>
                    <a:t>Private sector partners</a:t>
                  </a:r>
                  <a:endParaRPr sz="1100"/>
                </a:p>
              </p:txBody>
            </p:sp>
            <p:sp>
              <p:nvSpPr>
                <p:cNvPr id="814" name="Google Shape;814;p109"/>
                <p:cNvSpPr/>
                <p:nvPr/>
              </p:nvSpPr>
              <p:spPr>
                <a:xfrm>
                  <a:off x="1883840" y="1198057"/>
                  <a:ext cx="4792229" cy="4792229"/>
                </a:xfrm>
                <a:prstGeom prst="ellipse">
                  <a:avLst/>
                </a:prstGeom>
                <a:gradFill>
                  <a:gsLst>
                    <a:gs pos="0">
                      <a:srgbClr val="2F5496"/>
                    </a:gs>
                    <a:gs pos="79000">
                      <a:srgbClr val="B3C6E7"/>
                    </a:gs>
                    <a:gs pos="100000">
                      <a:srgbClr val="B3C6E7"/>
                    </a:gs>
                  </a:gsLst>
                  <a:lin ang="16200000" scaled="0"/>
                </a:gradFill>
                <a:ln cap="flat" cmpd="sng" w="12700">
                  <a:solidFill>
                    <a:srgbClr val="FFFFFF"/>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15" name="Google Shape;815;p109"/>
                <p:cNvSpPr txBox="1"/>
                <p:nvPr/>
              </p:nvSpPr>
              <p:spPr>
                <a:xfrm>
                  <a:off x="3687793" y="1611916"/>
                  <a:ext cx="1184322" cy="609951"/>
                </a:xfrm>
                <a:prstGeom prst="rect">
                  <a:avLst/>
                </a:prstGeom>
                <a:noFill/>
                <a:ln>
                  <a:noFill/>
                </a:ln>
              </p:spPr>
              <p:txBody>
                <a:bodyPr anchorCtr="0" anchor="ctr" bIns="69350" lIns="69350" spcFirstLastPara="1" rIns="69350" wrap="square" tIns="69350">
                  <a:noAutofit/>
                </a:bodyPr>
                <a:lstStyle/>
                <a:p>
                  <a:pPr indent="0" lvl="0" marL="0" marR="0" rtl="0" algn="ctr">
                    <a:lnSpc>
                      <a:spcPct val="90000"/>
                    </a:lnSpc>
                    <a:spcBef>
                      <a:spcPts val="0"/>
                    </a:spcBef>
                    <a:spcAft>
                      <a:spcPts val="0"/>
                    </a:spcAft>
                    <a:buClr>
                      <a:srgbClr val="1F3864"/>
                    </a:buClr>
                    <a:buSzPts val="1000"/>
                    <a:buFont typeface="Calibri"/>
                    <a:buNone/>
                  </a:pPr>
                  <a:r>
                    <a:rPr b="1" i="0" lang="en" sz="1000" u="none" cap="none" strike="noStrike">
                      <a:solidFill>
                        <a:srgbClr val="1F3864"/>
                      </a:solidFill>
                      <a:latin typeface="Calibri"/>
                      <a:ea typeface="Calibri"/>
                      <a:cs typeface="Calibri"/>
                      <a:sym typeface="Calibri"/>
                    </a:rPr>
                    <a:t>Endorsing Organizations</a:t>
                  </a:r>
                  <a:endParaRPr sz="1100"/>
                </a:p>
              </p:txBody>
            </p:sp>
            <p:sp>
              <p:nvSpPr>
                <p:cNvPr id="816" name="Google Shape;816;p109"/>
                <p:cNvSpPr/>
                <p:nvPr/>
              </p:nvSpPr>
              <p:spPr>
                <a:xfrm>
                  <a:off x="2482868" y="2396114"/>
                  <a:ext cx="3594172" cy="3594172"/>
                </a:xfrm>
                <a:prstGeom prst="ellipse">
                  <a:avLst/>
                </a:prstGeom>
                <a:gradFill>
                  <a:gsLst>
                    <a:gs pos="0">
                      <a:srgbClr val="1F3864"/>
                    </a:gs>
                    <a:gs pos="80000">
                      <a:srgbClr val="2F5496">
                        <a:alpha val="46666"/>
                      </a:srgbClr>
                    </a:gs>
                    <a:gs pos="100000">
                      <a:srgbClr val="8DA9DB"/>
                    </a:gs>
                  </a:gsLst>
                  <a:lin ang="16200000" scaled="0"/>
                </a:gradFill>
                <a:ln cap="flat" cmpd="sng" w="12700">
                  <a:solidFill>
                    <a:srgbClr val="FFFFFF"/>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17" name="Google Shape;817;p109"/>
                <p:cNvSpPr txBox="1"/>
                <p:nvPr/>
              </p:nvSpPr>
              <p:spPr>
                <a:xfrm>
                  <a:off x="3687793" y="2784107"/>
                  <a:ext cx="1184322" cy="571828"/>
                </a:xfrm>
                <a:prstGeom prst="rect">
                  <a:avLst/>
                </a:prstGeom>
                <a:noFill/>
                <a:ln>
                  <a:noFill/>
                </a:ln>
              </p:spPr>
              <p:txBody>
                <a:bodyPr anchorCtr="0" anchor="ctr" bIns="69350" lIns="69350" spcFirstLastPara="1" rIns="69350" wrap="square" tIns="69350">
                  <a:noAutofit/>
                </a:bodyPr>
                <a:lstStyle/>
                <a:p>
                  <a:pPr indent="0" lvl="0" marL="0" marR="0" rtl="0" algn="ctr">
                    <a:lnSpc>
                      <a:spcPct val="90000"/>
                    </a:lnSpc>
                    <a:spcBef>
                      <a:spcPts val="0"/>
                    </a:spcBef>
                    <a:spcAft>
                      <a:spcPts val="0"/>
                    </a:spcAft>
                    <a:buClr>
                      <a:srgbClr val="1F3864"/>
                    </a:buClr>
                    <a:buSzPts val="1000"/>
                    <a:buFont typeface="Calibri"/>
                    <a:buNone/>
                  </a:pPr>
                  <a:r>
                    <a:rPr b="1" i="0" lang="en" sz="1000" u="none" cap="none" strike="noStrike">
                      <a:solidFill>
                        <a:srgbClr val="1F3864"/>
                      </a:solidFill>
                      <a:latin typeface="Calibri"/>
                      <a:ea typeface="Calibri"/>
                      <a:cs typeface="Calibri"/>
                      <a:sym typeface="Calibri"/>
                    </a:rPr>
                    <a:t>Participating Organizations</a:t>
                  </a:r>
                  <a:endParaRPr sz="1100"/>
                </a:p>
              </p:txBody>
            </p:sp>
            <p:sp>
              <p:nvSpPr>
                <p:cNvPr id="818" name="Google Shape;818;p109"/>
                <p:cNvSpPr/>
                <p:nvPr/>
              </p:nvSpPr>
              <p:spPr>
                <a:xfrm>
                  <a:off x="3081897" y="3594172"/>
                  <a:ext cx="2396114" cy="2396114"/>
                </a:xfrm>
                <a:prstGeom prst="ellipse">
                  <a:avLst/>
                </a:prstGeom>
                <a:solidFill>
                  <a:schemeClr val="lt1"/>
                </a:solidFill>
                <a:ln cap="flat" cmpd="sng" w="12700">
                  <a:solidFill>
                    <a:srgbClr val="FFFFFF"/>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19" name="Google Shape;819;p109"/>
                <p:cNvSpPr txBox="1"/>
                <p:nvPr/>
              </p:nvSpPr>
              <p:spPr>
                <a:xfrm>
                  <a:off x="3680926" y="4368651"/>
                  <a:ext cx="1198057" cy="847155"/>
                </a:xfrm>
                <a:prstGeom prst="rect">
                  <a:avLst/>
                </a:prstGeom>
                <a:noFill/>
                <a:ln>
                  <a:noFill/>
                </a:ln>
              </p:spPr>
              <p:txBody>
                <a:bodyPr anchorCtr="0" anchor="ctr" bIns="69350" lIns="69350" spcFirstLastPara="1" rIns="69350" wrap="square" tIns="69350">
                  <a:noAutofit/>
                </a:bodyPr>
                <a:lstStyle/>
                <a:p>
                  <a:pPr indent="0" lvl="0" marL="0" marR="0" rtl="0" algn="ctr">
                    <a:lnSpc>
                      <a:spcPct val="90000"/>
                    </a:lnSpc>
                    <a:spcBef>
                      <a:spcPts val="0"/>
                    </a:spcBef>
                    <a:spcAft>
                      <a:spcPts val="0"/>
                    </a:spcAft>
                    <a:buClr>
                      <a:schemeClr val="dk1"/>
                    </a:buClr>
                    <a:buSzPts val="1000"/>
                    <a:buFont typeface="Calibri"/>
                    <a:buNone/>
                  </a:pPr>
                  <a:r>
                    <a:t/>
                  </a:r>
                  <a:endParaRPr b="1" i="0" sz="1000" u="none" cap="none" strike="noStrike">
                    <a:solidFill>
                      <a:srgbClr val="1F3864"/>
                    </a:solidFill>
                    <a:latin typeface="Calibri"/>
                    <a:ea typeface="Calibri"/>
                    <a:cs typeface="Calibri"/>
                    <a:sym typeface="Calibri"/>
                  </a:endParaRPr>
                </a:p>
              </p:txBody>
            </p:sp>
          </p:grpSp>
          <p:sp>
            <p:nvSpPr>
              <p:cNvPr id="820" name="Google Shape;820;p109"/>
              <p:cNvSpPr/>
              <p:nvPr/>
            </p:nvSpPr>
            <p:spPr>
              <a:xfrm>
                <a:off x="9450636" y="6047216"/>
                <a:ext cx="2741364" cy="810784"/>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pic>
          <p:nvPicPr>
            <p:cNvPr descr="Logo&#10;&#10;Description automatically generated with medium confidence" id="821" name="Google Shape;821;p109"/>
            <p:cNvPicPr preferRelativeResize="0"/>
            <p:nvPr/>
          </p:nvPicPr>
          <p:blipFill rotWithShape="1">
            <a:blip r:embed="rId3">
              <a:alphaModFix/>
            </a:blip>
            <a:srcRect b="0" l="7346" r="10650" t="0"/>
            <a:stretch/>
          </p:blipFill>
          <p:spPr>
            <a:xfrm>
              <a:off x="6935372" y="4234741"/>
              <a:ext cx="2307101" cy="1487992"/>
            </a:xfrm>
            <a:prstGeom prst="flowChartTerminator">
              <a:avLst/>
            </a:prstGeom>
            <a:noFill/>
            <a:ln>
              <a:noFill/>
            </a:ln>
          </p:spPr>
        </p:pic>
      </p:grpSp>
      <p:sp>
        <p:nvSpPr>
          <p:cNvPr id="822" name="Google Shape;822;p109"/>
          <p:cNvSpPr txBox="1"/>
          <p:nvPr>
            <p:ph idx="1" type="body"/>
          </p:nvPr>
        </p:nvSpPr>
        <p:spPr>
          <a:xfrm>
            <a:off x="123360" y="1701471"/>
            <a:ext cx="2830091" cy="4492715"/>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0070C0"/>
              </a:buClr>
              <a:buSzPts val="1500"/>
              <a:buNone/>
            </a:pPr>
            <a:r>
              <a:rPr b="1" lang="en" sz="1500">
                <a:solidFill>
                  <a:schemeClr val="lt1"/>
                </a:solidFill>
                <a:latin typeface="Calibri"/>
                <a:ea typeface="Calibri"/>
                <a:cs typeface="Calibri"/>
                <a:sym typeface="Calibri"/>
              </a:rPr>
              <a:t>Participating organisations </a:t>
            </a:r>
            <a:r>
              <a:rPr lang="en" sz="1500">
                <a:solidFill>
                  <a:schemeClr val="lt1"/>
                </a:solidFill>
                <a:latin typeface="Calibri"/>
                <a:ea typeface="Calibri"/>
                <a:cs typeface="Calibri"/>
                <a:sym typeface="Calibri"/>
              </a:rPr>
              <a:t>– Funding DICE core functions </a:t>
            </a:r>
            <a:endParaRPr sz="1100"/>
          </a:p>
          <a:p>
            <a:pPr indent="0" lvl="0" marL="0" rtl="0" algn="l">
              <a:lnSpc>
                <a:spcPct val="90000"/>
              </a:lnSpc>
              <a:spcBef>
                <a:spcPts val="1700"/>
              </a:spcBef>
              <a:spcAft>
                <a:spcPts val="0"/>
              </a:spcAft>
              <a:buClr>
                <a:srgbClr val="0070C0"/>
              </a:buClr>
              <a:buSzPts val="1500"/>
              <a:buNone/>
            </a:pPr>
            <a:r>
              <a:rPr b="1" lang="en" sz="1500">
                <a:solidFill>
                  <a:schemeClr val="lt1"/>
                </a:solidFill>
                <a:latin typeface="Calibri"/>
                <a:ea typeface="Calibri"/>
                <a:cs typeface="Calibri"/>
                <a:sym typeface="Calibri"/>
              </a:rPr>
              <a:t>Endorsing organizations</a:t>
            </a:r>
            <a:r>
              <a:rPr lang="en" sz="1500">
                <a:solidFill>
                  <a:schemeClr val="lt1"/>
                </a:solidFill>
                <a:latin typeface="Calibri"/>
                <a:ea typeface="Calibri"/>
                <a:cs typeface="Calibri"/>
                <a:sym typeface="Calibri"/>
              </a:rPr>
              <a:t> – Indirect DICE funding and direct country funding through various mechanisms; staff secondments</a:t>
            </a:r>
            <a:endParaRPr sz="1100"/>
          </a:p>
          <a:p>
            <a:pPr indent="0" lvl="0" marL="0" rtl="0" algn="l">
              <a:lnSpc>
                <a:spcPct val="90000"/>
              </a:lnSpc>
              <a:spcBef>
                <a:spcPts val="1700"/>
              </a:spcBef>
              <a:spcAft>
                <a:spcPts val="0"/>
              </a:spcAft>
              <a:buClr>
                <a:srgbClr val="0070C0"/>
              </a:buClr>
              <a:buSzPts val="1500"/>
              <a:buNone/>
            </a:pPr>
            <a:r>
              <a:rPr b="1" lang="en" sz="1500">
                <a:solidFill>
                  <a:schemeClr val="lt1"/>
                </a:solidFill>
                <a:latin typeface="Calibri"/>
                <a:ea typeface="Calibri"/>
                <a:cs typeface="Calibri"/>
                <a:sym typeface="Calibri"/>
              </a:rPr>
              <a:t>Private sector partners</a:t>
            </a:r>
            <a:r>
              <a:rPr lang="en" sz="1500">
                <a:solidFill>
                  <a:schemeClr val="lt1"/>
                </a:solidFill>
                <a:latin typeface="Calibri"/>
                <a:ea typeface="Calibri"/>
                <a:cs typeface="Calibri"/>
                <a:sym typeface="Calibri"/>
              </a:rPr>
              <a:t> – Funding DICE core functions, funding for direct country support, in-kind support</a:t>
            </a:r>
            <a:r>
              <a:rPr b="1" lang="en" sz="1500">
                <a:solidFill>
                  <a:schemeClr val="lt1"/>
                </a:solidFill>
                <a:latin typeface="Calibri"/>
                <a:ea typeface="Calibri"/>
                <a:cs typeface="Calibri"/>
                <a:sym typeface="Calibri"/>
              </a:rPr>
              <a:t> </a:t>
            </a:r>
            <a:endParaRPr sz="1100"/>
          </a:p>
        </p:txBody>
      </p:sp>
      <p:sp>
        <p:nvSpPr>
          <p:cNvPr id="823" name="Google Shape;823;p109"/>
          <p:cNvSpPr txBox="1"/>
          <p:nvPr>
            <p:ph type="title"/>
          </p:nvPr>
        </p:nvSpPr>
        <p:spPr>
          <a:xfrm>
            <a:off x="138686" y="112922"/>
            <a:ext cx="2721383" cy="1585039"/>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300"/>
              <a:buFont typeface="Calibri"/>
              <a:buNone/>
            </a:pPr>
            <a:r>
              <a:rPr b="0" lang="en" sz="3600"/>
              <a:t>Who supports DICE?</a:t>
            </a:r>
            <a:br>
              <a:rPr b="0" lang="en" sz="3600"/>
            </a:br>
            <a:endParaRPr b="0" sz="3600"/>
          </a:p>
        </p:txBody>
      </p:sp>
      <p:pic>
        <p:nvPicPr>
          <p:cNvPr id="824" name="Google Shape;824;p109"/>
          <p:cNvPicPr preferRelativeResize="0"/>
          <p:nvPr/>
        </p:nvPicPr>
        <p:blipFill rotWithShape="1">
          <a:blip r:embed="rId4">
            <a:alphaModFix/>
          </a:blip>
          <a:srcRect b="0" l="0" r="0" t="0"/>
          <a:stretch/>
        </p:blipFill>
        <p:spPr>
          <a:xfrm>
            <a:off x="4710506" y="3275037"/>
            <a:ext cx="568651" cy="350253"/>
          </a:xfrm>
          <a:prstGeom prst="rect">
            <a:avLst/>
          </a:prstGeom>
          <a:noFill/>
          <a:ln>
            <a:noFill/>
          </a:ln>
        </p:spPr>
      </p:pic>
      <p:pic>
        <p:nvPicPr>
          <p:cNvPr id="825" name="Google Shape;825;p109"/>
          <p:cNvPicPr preferRelativeResize="0"/>
          <p:nvPr/>
        </p:nvPicPr>
        <p:blipFill rotWithShape="1">
          <a:blip r:embed="rId5">
            <a:alphaModFix/>
          </a:blip>
          <a:srcRect b="0" l="0" r="0" t="0"/>
          <a:stretch/>
        </p:blipFill>
        <p:spPr>
          <a:xfrm>
            <a:off x="6836687" y="2985299"/>
            <a:ext cx="568651" cy="214823"/>
          </a:xfrm>
          <a:prstGeom prst="rect">
            <a:avLst/>
          </a:prstGeom>
          <a:solidFill>
            <a:schemeClr val="lt1"/>
          </a:solidFill>
          <a:ln>
            <a:noFill/>
          </a:ln>
        </p:spPr>
      </p:pic>
      <p:pic>
        <p:nvPicPr>
          <p:cNvPr id="826" name="Google Shape;826;p109"/>
          <p:cNvPicPr preferRelativeResize="0"/>
          <p:nvPr/>
        </p:nvPicPr>
        <p:blipFill rotWithShape="1">
          <a:blip r:embed="rId6">
            <a:alphaModFix/>
          </a:blip>
          <a:srcRect b="0" l="0" r="0" t="0"/>
          <a:stretch/>
        </p:blipFill>
        <p:spPr>
          <a:xfrm>
            <a:off x="4954554" y="2749261"/>
            <a:ext cx="384726" cy="384726"/>
          </a:xfrm>
          <a:prstGeom prst="rect">
            <a:avLst/>
          </a:prstGeom>
          <a:noFill/>
          <a:ln>
            <a:noFill/>
          </a:ln>
        </p:spPr>
      </p:pic>
      <p:pic>
        <p:nvPicPr>
          <p:cNvPr descr="The Bill &amp; Melinda Gates Foundation - Shot@Life : Shot@Life" id="827" name="Google Shape;827;p109"/>
          <p:cNvPicPr preferRelativeResize="0"/>
          <p:nvPr/>
        </p:nvPicPr>
        <p:blipFill rotWithShape="1">
          <a:blip r:embed="rId7">
            <a:alphaModFix/>
          </a:blip>
          <a:srcRect b="30703" l="0" r="0" t="30556"/>
          <a:stretch/>
        </p:blipFill>
        <p:spPr>
          <a:xfrm>
            <a:off x="6458638" y="2570014"/>
            <a:ext cx="687801" cy="266459"/>
          </a:xfrm>
          <a:prstGeom prst="rect">
            <a:avLst/>
          </a:prstGeom>
          <a:solidFill>
            <a:srgbClr val="FFFFFF"/>
          </a:solidFill>
          <a:ln>
            <a:noFill/>
          </a:ln>
        </p:spPr>
      </p:pic>
      <p:pic>
        <p:nvPicPr>
          <p:cNvPr id="828" name="Google Shape;828;p109"/>
          <p:cNvPicPr preferRelativeResize="0"/>
          <p:nvPr/>
        </p:nvPicPr>
        <p:blipFill rotWithShape="1">
          <a:blip r:embed="rId8">
            <a:alphaModFix/>
          </a:blip>
          <a:srcRect b="0" l="0" r="0" t="0"/>
          <a:stretch/>
        </p:blipFill>
        <p:spPr>
          <a:xfrm>
            <a:off x="4834843" y="1671466"/>
            <a:ext cx="513700" cy="259522"/>
          </a:xfrm>
          <a:prstGeom prst="rect">
            <a:avLst/>
          </a:prstGeom>
          <a:noFill/>
          <a:ln>
            <a:noFill/>
          </a:ln>
        </p:spPr>
      </p:pic>
      <p:pic>
        <p:nvPicPr>
          <p:cNvPr id="829" name="Google Shape;829;p109"/>
          <p:cNvPicPr preferRelativeResize="0"/>
          <p:nvPr/>
        </p:nvPicPr>
        <p:blipFill rotWithShape="1">
          <a:blip r:embed="rId9">
            <a:alphaModFix/>
          </a:blip>
          <a:srcRect b="29916" l="0" r="0" t="29990"/>
          <a:stretch/>
        </p:blipFill>
        <p:spPr>
          <a:xfrm>
            <a:off x="6521327" y="1741777"/>
            <a:ext cx="1435823" cy="383782"/>
          </a:xfrm>
          <a:prstGeom prst="rect">
            <a:avLst/>
          </a:prstGeom>
          <a:noFill/>
          <a:ln>
            <a:noFill/>
          </a:ln>
        </p:spPr>
      </p:pic>
      <p:pic>
        <p:nvPicPr>
          <p:cNvPr id="830" name="Google Shape;830;p109"/>
          <p:cNvPicPr preferRelativeResize="0"/>
          <p:nvPr/>
        </p:nvPicPr>
        <p:blipFill rotWithShape="1">
          <a:blip r:embed="rId10">
            <a:alphaModFix/>
          </a:blip>
          <a:srcRect b="0" l="0" r="0" t="0"/>
          <a:stretch/>
        </p:blipFill>
        <p:spPr>
          <a:xfrm>
            <a:off x="4000939" y="2325247"/>
            <a:ext cx="940684" cy="652600"/>
          </a:xfrm>
          <a:prstGeom prst="rect">
            <a:avLst/>
          </a:prstGeom>
          <a:noFill/>
          <a:ln>
            <a:noFill/>
          </a:ln>
        </p:spPr>
      </p:pic>
      <p:pic>
        <p:nvPicPr>
          <p:cNvPr descr="Digital Square" id="831" name="Google Shape;831;p109"/>
          <p:cNvPicPr preferRelativeResize="0"/>
          <p:nvPr/>
        </p:nvPicPr>
        <p:blipFill rotWithShape="1">
          <a:blip r:embed="rId11">
            <a:alphaModFix/>
          </a:blip>
          <a:srcRect b="0" l="0" r="0" t="0"/>
          <a:stretch/>
        </p:blipFill>
        <p:spPr>
          <a:xfrm>
            <a:off x="5293794" y="2358121"/>
            <a:ext cx="384726" cy="384726"/>
          </a:xfrm>
          <a:prstGeom prst="rect">
            <a:avLst/>
          </a:prstGeom>
          <a:noFill/>
          <a:ln>
            <a:noFill/>
          </a:ln>
        </p:spPr>
      </p:pic>
      <p:pic>
        <p:nvPicPr>
          <p:cNvPr descr="Home - The Global Fund to Fight AIDS, Tuberculosis and Malaria" id="832" name="Google Shape;832;p109"/>
          <p:cNvPicPr preferRelativeResize="0"/>
          <p:nvPr/>
        </p:nvPicPr>
        <p:blipFill rotWithShape="1">
          <a:blip r:embed="rId12">
            <a:alphaModFix/>
          </a:blip>
          <a:srcRect b="45381" l="6387" r="5000" t="43661"/>
          <a:stretch/>
        </p:blipFill>
        <p:spPr>
          <a:xfrm>
            <a:off x="5483242" y="1189501"/>
            <a:ext cx="1319297" cy="163132"/>
          </a:xfrm>
          <a:prstGeom prst="rect">
            <a:avLst/>
          </a:prstGeom>
          <a:noFill/>
          <a:ln>
            <a:noFill/>
          </a:ln>
        </p:spPr>
      </p:pic>
      <p:pic>
        <p:nvPicPr>
          <p:cNvPr descr="Graphical user interface, application&#10;&#10;Description automatically generated" id="833" name="Google Shape;833;p109"/>
          <p:cNvPicPr preferRelativeResize="0"/>
          <p:nvPr/>
        </p:nvPicPr>
        <p:blipFill rotWithShape="1">
          <a:blip r:embed="rId13">
            <a:alphaModFix/>
          </a:blip>
          <a:srcRect b="0" l="0" r="0" t="0"/>
          <a:stretch/>
        </p:blipFill>
        <p:spPr>
          <a:xfrm>
            <a:off x="7239238" y="2166491"/>
            <a:ext cx="1218533" cy="851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10"/>
          <p:cNvSpPr txBox="1"/>
          <p:nvPr>
            <p:ph type="title"/>
          </p:nvPr>
        </p:nvSpPr>
        <p:spPr>
          <a:xfrm>
            <a:off x="67900" y="191650"/>
            <a:ext cx="2825400" cy="1407600"/>
          </a:xfrm>
          <a:prstGeom prst="rect">
            <a:avLst/>
          </a:prstGeom>
          <a:noFill/>
          <a:ln>
            <a:noFill/>
          </a:ln>
        </p:spPr>
        <p:txBody>
          <a:bodyPr anchorCtr="0" anchor="t" bIns="34275" lIns="68575" spcFirstLastPara="1" rIns="68575" wrap="square" tIns="34275">
            <a:normAutofit fontScale="90000"/>
          </a:bodyPr>
          <a:lstStyle/>
          <a:p>
            <a:pPr indent="0" lvl="0" marL="0" rtl="0" algn="l">
              <a:lnSpc>
                <a:spcPct val="90000"/>
              </a:lnSpc>
              <a:spcBef>
                <a:spcPts val="0"/>
              </a:spcBef>
              <a:spcAft>
                <a:spcPts val="0"/>
              </a:spcAft>
              <a:buClr>
                <a:schemeClr val="dk2"/>
              </a:buClr>
              <a:buSzPct val="91666"/>
              <a:buFont typeface="Calibri"/>
              <a:buNone/>
            </a:pPr>
            <a:r>
              <a:rPr b="0" lang="en" sz="3600"/>
              <a:t>What areas can DICE support?</a:t>
            </a:r>
            <a:endParaRPr b="0" sz="3600"/>
          </a:p>
        </p:txBody>
      </p:sp>
      <p:grpSp>
        <p:nvGrpSpPr>
          <p:cNvPr id="839" name="Google Shape;839;p110"/>
          <p:cNvGrpSpPr/>
          <p:nvPr/>
        </p:nvGrpSpPr>
        <p:grpSpPr>
          <a:xfrm>
            <a:off x="3801214" y="257177"/>
            <a:ext cx="4516557" cy="4323679"/>
            <a:chOff x="2003539" y="-126683"/>
            <a:chExt cx="5541788" cy="5447498"/>
          </a:xfrm>
        </p:grpSpPr>
        <p:sp>
          <p:nvSpPr>
            <p:cNvPr id="840" name="Google Shape;840;p110"/>
            <p:cNvSpPr/>
            <p:nvPr/>
          </p:nvSpPr>
          <p:spPr>
            <a:xfrm>
              <a:off x="2552769" y="441367"/>
              <a:ext cx="4443328" cy="4443328"/>
            </a:xfrm>
            <a:prstGeom prst="blockArc">
              <a:avLst>
                <a:gd fmla="val 13800000" name="adj1"/>
                <a:gd fmla="val 16200000" name="adj2"/>
                <a:gd fmla="val 3062" name="adj3"/>
              </a:avLst>
            </a:prstGeom>
            <a:gradFill>
              <a:gsLst>
                <a:gs pos="0">
                  <a:srgbClr val="5F1C15"/>
                </a:gs>
                <a:gs pos="80000">
                  <a:srgbClr val="8F2A20"/>
                </a:gs>
                <a:gs pos="100000">
                  <a:srgbClr val="D2200D"/>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1" name="Google Shape;841;p110"/>
            <p:cNvSpPr/>
            <p:nvPr/>
          </p:nvSpPr>
          <p:spPr>
            <a:xfrm>
              <a:off x="2552769" y="488422"/>
              <a:ext cx="4443328" cy="4443328"/>
            </a:xfrm>
            <a:prstGeom prst="blockArc">
              <a:avLst>
                <a:gd fmla="val 11400000" name="adj1"/>
                <a:gd fmla="val 13800000" name="adj2"/>
                <a:gd fmla="val 3062" name="adj3"/>
              </a:avLst>
            </a:prstGeom>
            <a:gradFill>
              <a:gsLst>
                <a:gs pos="0">
                  <a:srgbClr val="A468AD"/>
                </a:gs>
                <a:gs pos="80000">
                  <a:srgbClr val="C299C9"/>
                </a:gs>
                <a:gs pos="100000">
                  <a:srgbClr val="A468AD"/>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2" name="Google Shape;842;p110"/>
            <p:cNvSpPr/>
            <p:nvPr/>
          </p:nvSpPr>
          <p:spPr>
            <a:xfrm>
              <a:off x="2552769" y="441367"/>
              <a:ext cx="4443328" cy="4443328"/>
            </a:xfrm>
            <a:prstGeom prst="blockArc">
              <a:avLst>
                <a:gd fmla="val 9000000" name="adj1"/>
                <a:gd fmla="val 11400000" name="adj2"/>
                <a:gd fmla="val 3062" name="adj3"/>
              </a:avLst>
            </a:prstGeom>
            <a:gradFill>
              <a:gsLst>
                <a:gs pos="0">
                  <a:srgbClr val="14405C"/>
                </a:gs>
                <a:gs pos="80000">
                  <a:srgbClr val="1E608A"/>
                </a:gs>
                <a:gs pos="100000">
                  <a:srgbClr val="1E608A"/>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3" name="Google Shape;843;p110"/>
            <p:cNvSpPr/>
            <p:nvPr/>
          </p:nvSpPr>
          <p:spPr>
            <a:xfrm>
              <a:off x="2552769" y="441367"/>
              <a:ext cx="4443328" cy="4443328"/>
            </a:xfrm>
            <a:prstGeom prst="blockArc">
              <a:avLst>
                <a:gd fmla="val 6600000" name="adj1"/>
                <a:gd fmla="val 9000000" name="adj2"/>
                <a:gd fmla="val 3062" name="adj3"/>
              </a:avLst>
            </a:prstGeom>
            <a:gradFill>
              <a:gsLst>
                <a:gs pos="0">
                  <a:srgbClr val="008469"/>
                </a:gs>
                <a:gs pos="80000">
                  <a:srgbClr val="00AE8A"/>
                </a:gs>
                <a:gs pos="100000">
                  <a:srgbClr val="00B28D"/>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4" name="Google Shape;844;p110"/>
            <p:cNvSpPr/>
            <p:nvPr/>
          </p:nvSpPr>
          <p:spPr>
            <a:xfrm>
              <a:off x="2552769" y="441367"/>
              <a:ext cx="4443328" cy="4443328"/>
            </a:xfrm>
            <a:prstGeom prst="blockArc">
              <a:avLst>
                <a:gd fmla="val 4200000" name="adj1"/>
                <a:gd fmla="val 6600000" name="adj2"/>
                <a:gd fmla="val 3062" name="adj3"/>
              </a:avLst>
            </a:prstGeom>
            <a:gradFill>
              <a:gsLst>
                <a:gs pos="0">
                  <a:srgbClr val="3A1C3D"/>
                </a:gs>
                <a:gs pos="80000">
                  <a:srgbClr val="4B2452"/>
                </a:gs>
                <a:gs pos="100000">
                  <a:srgbClr val="4C2353"/>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5" name="Google Shape;845;p110"/>
            <p:cNvSpPr/>
            <p:nvPr/>
          </p:nvSpPr>
          <p:spPr>
            <a:xfrm>
              <a:off x="2552769" y="441367"/>
              <a:ext cx="4443328" cy="4443328"/>
            </a:xfrm>
            <a:prstGeom prst="blockArc">
              <a:avLst>
                <a:gd fmla="val 1800000" name="adj1"/>
                <a:gd fmla="val 4200000" name="adj2"/>
                <a:gd fmla="val 3062" name="adj3"/>
              </a:avLst>
            </a:prstGeom>
            <a:gradFill>
              <a:gsLst>
                <a:gs pos="0">
                  <a:srgbClr val="9C1A0D"/>
                </a:gs>
                <a:gs pos="80000">
                  <a:srgbClr val="CD2311"/>
                </a:gs>
                <a:gs pos="100000">
                  <a:srgbClr val="D2200D"/>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6" name="Google Shape;846;p110"/>
            <p:cNvSpPr/>
            <p:nvPr/>
          </p:nvSpPr>
          <p:spPr>
            <a:xfrm>
              <a:off x="2552769" y="441367"/>
              <a:ext cx="4443328" cy="4443328"/>
            </a:xfrm>
            <a:prstGeom prst="blockArc">
              <a:avLst>
                <a:gd fmla="val 21000000" name="adj1"/>
                <a:gd fmla="val 1800000" name="adj2"/>
                <a:gd fmla="val 3062" name="adj3"/>
              </a:avLst>
            </a:prstGeom>
            <a:gradFill>
              <a:gsLst>
                <a:gs pos="0">
                  <a:srgbClr val="CA7700"/>
                </a:gs>
                <a:gs pos="80000">
                  <a:srgbClr val="FF9D00"/>
                </a:gs>
                <a:gs pos="100000">
                  <a:srgbClr val="FF9F00"/>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7" name="Google Shape;847;p110"/>
            <p:cNvSpPr/>
            <p:nvPr/>
          </p:nvSpPr>
          <p:spPr>
            <a:xfrm>
              <a:off x="2552769" y="441367"/>
              <a:ext cx="4443328" cy="4443328"/>
            </a:xfrm>
            <a:prstGeom prst="blockArc">
              <a:avLst>
                <a:gd fmla="val 18600000" name="adj1"/>
                <a:gd fmla="val 21000000" name="adj2"/>
                <a:gd fmla="val 3062" name="adj3"/>
              </a:avLst>
            </a:prstGeom>
            <a:gradFill>
              <a:gsLst>
                <a:gs pos="0">
                  <a:srgbClr val="759336"/>
                </a:gs>
                <a:gs pos="80000">
                  <a:srgbClr val="99C247"/>
                </a:gs>
                <a:gs pos="100000">
                  <a:srgbClr val="9BC545"/>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8" name="Google Shape;848;p110"/>
            <p:cNvSpPr/>
            <p:nvPr/>
          </p:nvSpPr>
          <p:spPr>
            <a:xfrm>
              <a:off x="2552769" y="441367"/>
              <a:ext cx="4443328" cy="4443328"/>
            </a:xfrm>
            <a:prstGeom prst="blockArc">
              <a:avLst>
                <a:gd fmla="val 16200000" name="adj1"/>
                <a:gd fmla="val 18600000" name="adj2"/>
                <a:gd fmla="val 3062" name="adj3"/>
              </a:avLst>
            </a:prstGeom>
            <a:gradFill>
              <a:gsLst>
                <a:gs pos="0">
                  <a:srgbClr val="008469"/>
                </a:gs>
                <a:gs pos="80000">
                  <a:srgbClr val="00AE8A"/>
                </a:gs>
                <a:gs pos="100000">
                  <a:srgbClr val="00B28D"/>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9" name="Google Shape;849;p110"/>
            <p:cNvSpPr/>
            <p:nvPr/>
          </p:nvSpPr>
          <p:spPr>
            <a:xfrm>
              <a:off x="4099532" y="1988130"/>
              <a:ext cx="1349803" cy="1349803"/>
            </a:xfrm>
            <a:prstGeom prst="ellipse">
              <a:avLst/>
            </a:prstGeom>
            <a:solidFill>
              <a:schemeClr val="lt1"/>
            </a:soli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0" name="Google Shape;850;p110"/>
            <p:cNvSpPr txBox="1"/>
            <p:nvPr/>
          </p:nvSpPr>
          <p:spPr>
            <a:xfrm>
              <a:off x="4297206" y="2185804"/>
              <a:ext cx="954455" cy="954455"/>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t/>
              </a:r>
              <a:endParaRPr b="0" i="0" sz="2700" u="none" cap="none" strike="noStrike">
                <a:solidFill>
                  <a:srgbClr val="FFFFFF"/>
                </a:solidFill>
                <a:latin typeface="Calibri"/>
                <a:ea typeface="Calibri"/>
                <a:cs typeface="Calibri"/>
                <a:sym typeface="Calibri"/>
              </a:endParaRPr>
            </a:p>
          </p:txBody>
        </p:sp>
        <p:sp>
          <p:nvSpPr>
            <p:cNvPr id="851" name="Google Shape;851;p110"/>
            <p:cNvSpPr/>
            <p:nvPr/>
          </p:nvSpPr>
          <p:spPr>
            <a:xfrm>
              <a:off x="4157953" y="-126683"/>
              <a:ext cx="1232960" cy="1204132"/>
            </a:xfrm>
            <a:prstGeom prst="ellipse">
              <a:avLst/>
            </a:prstGeom>
            <a:gradFill>
              <a:gsLst>
                <a:gs pos="0">
                  <a:srgbClr val="008469"/>
                </a:gs>
                <a:gs pos="80000">
                  <a:srgbClr val="00AE8A"/>
                </a:gs>
                <a:gs pos="100000">
                  <a:srgbClr val="00B28D"/>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2" name="Google Shape;852;p110"/>
            <p:cNvSpPr txBox="1"/>
            <p:nvPr/>
          </p:nvSpPr>
          <p:spPr>
            <a:xfrm>
              <a:off x="4338516" y="49658"/>
              <a:ext cx="871834" cy="851450"/>
            </a:xfrm>
            <a:prstGeom prst="rect">
              <a:avLst/>
            </a:prstGeom>
            <a:noFill/>
            <a:ln>
              <a:noFill/>
            </a:ln>
          </p:spPr>
          <p:txBody>
            <a:bodyPr anchorCtr="0" anchor="ctr" bIns="12375" lIns="0" spcFirstLastPara="1" rIns="0" wrap="square" tIns="12375">
              <a:noAutofit/>
            </a:bodyPr>
            <a:lstStyle/>
            <a:p>
              <a:pPr indent="0" lvl="0" marL="0" marR="0" rtl="0" algn="ctr">
                <a:lnSpc>
                  <a:spcPct val="9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Knowledge management</a:t>
              </a:r>
              <a:endParaRPr b="0" i="0" sz="1000" u="none" cap="none" strike="noStrike">
                <a:solidFill>
                  <a:srgbClr val="FFFFFF"/>
                </a:solidFill>
                <a:latin typeface="Arial"/>
                <a:ea typeface="Arial"/>
                <a:cs typeface="Arial"/>
                <a:sym typeface="Arial"/>
              </a:endParaRPr>
            </a:p>
          </p:txBody>
        </p:sp>
        <p:sp>
          <p:nvSpPr>
            <p:cNvPr id="853" name="Google Shape;853;p110"/>
            <p:cNvSpPr/>
            <p:nvPr/>
          </p:nvSpPr>
          <p:spPr>
            <a:xfrm>
              <a:off x="5564147" y="385128"/>
              <a:ext cx="1232960" cy="1204132"/>
            </a:xfrm>
            <a:prstGeom prst="ellipse">
              <a:avLst/>
            </a:prstGeom>
            <a:gradFill>
              <a:gsLst>
                <a:gs pos="0">
                  <a:srgbClr val="759336"/>
                </a:gs>
                <a:gs pos="80000">
                  <a:srgbClr val="99C247"/>
                </a:gs>
                <a:gs pos="100000">
                  <a:srgbClr val="9BC545"/>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4" name="Google Shape;854;p110"/>
            <p:cNvSpPr txBox="1"/>
            <p:nvPr/>
          </p:nvSpPr>
          <p:spPr>
            <a:xfrm>
              <a:off x="5744710" y="561469"/>
              <a:ext cx="871834" cy="851450"/>
            </a:xfrm>
            <a:prstGeom prst="rect">
              <a:avLst/>
            </a:prstGeom>
            <a:noFill/>
            <a:ln>
              <a:noFill/>
            </a:ln>
          </p:spPr>
          <p:txBody>
            <a:bodyPr anchorCtr="0" anchor="ctr" bIns="12375" lIns="0" spcFirstLastPara="1" rIns="0" wrap="square" tIns="12375">
              <a:noAutofit/>
            </a:bodyPr>
            <a:lstStyle/>
            <a:p>
              <a:pPr indent="0" lvl="0" marL="0" marR="0" rtl="0" algn="ctr">
                <a:lnSpc>
                  <a:spcPct val="9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Country guidance</a:t>
              </a:r>
              <a:endParaRPr sz="1100"/>
            </a:p>
          </p:txBody>
        </p:sp>
        <p:sp>
          <p:nvSpPr>
            <p:cNvPr id="855" name="Google Shape;855;p110"/>
            <p:cNvSpPr/>
            <p:nvPr/>
          </p:nvSpPr>
          <p:spPr>
            <a:xfrm>
              <a:off x="6312367" y="1681084"/>
              <a:ext cx="1232960" cy="1204132"/>
            </a:xfrm>
            <a:prstGeom prst="ellipse">
              <a:avLst/>
            </a:prstGeom>
            <a:gradFill>
              <a:gsLst>
                <a:gs pos="0">
                  <a:srgbClr val="CA7700"/>
                </a:gs>
                <a:gs pos="80000">
                  <a:srgbClr val="FF9D00"/>
                </a:gs>
                <a:gs pos="100000">
                  <a:srgbClr val="FF9F00"/>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6" name="Google Shape;856;p110"/>
            <p:cNvSpPr txBox="1"/>
            <p:nvPr/>
          </p:nvSpPr>
          <p:spPr>
            <a:xfrm>
              <a:off x="6492930" y="1857425"/>
              <a:ext cx="871834" cy="851450"/>
            </a:xfrm>
            <a:prstGeom prst="rect">
              <a:avLst/>
            </a:prstGeom>
            <a:noFill/>
            <a:ln>
              <a:noFill/>
            </a:ln>
          </p:spPr>
          <p:txBody>
            <a:bodyPr anchorCtr="0" anchor="ctr" bIns="12375" lIns="0" spcFirstLastPara="1" rIns="0" wrap="square" tIns="12375">
              <a:noAutofit/>
            </a:bodyPr>
            <a:lstStyle/>
            <a:p>
              <a:pPr indent="0" lvl="0" marL="0" marR="0" rtl="0" algn="ctr">
                <a:lnSpc>
                  <a:spcPct val="9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Technical assistance</a:t>
              </a:r>
              <a:endParaRPr sz="1100"/>
            </a:p>
          </p:txBody>
        </p:sp>
        <p:sp>
          <p:nvSpPr>
            <p:cNvPr id="857" name="Google Shape;857;p110"/>
            <p:cNvSpPr/>
            <p:nvPr/>
          </p:nvSpPr>
          <p:spPr>
            <a:xfrm>
              <a:off x="6052513" y="3154790"/>
              <a:ext cx="1232960" cy="1204132"/>
            </a:xfrm>
            <a:prstGeom prst="ellipse">
              <a:avLst/>
            </a:prstGeom>
            <a:gradFill>
              <a:gsLst>
                <a:gs pos="0">
                  <a:srgbClr val="9C1A0D"/>
                </a:gs>
                <a:gs pos="80000">
                  <a:srgbClr val="CD2311"/>
                </a:gs>
                <a:gs pos="100000">
                  <a:srgbClr val="D2200D"/>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8" name="Google Shape;858;p110"/>
            <p:cNvSpPr txBox="1"/>
            <p:nvPr/>
          </p:nvSpPr>
          <p:spPr>
            <a:xfrm>
              <a:off x="6233076" y="3331131"/>
              <a:ext cx="871834" cy="851450"/>
            </a:xfrm>
            <a:prstGeom prst="rect">
              <a:avLst/>
            </a:prstGeom>
            <a:noFill/>
            <a:ln>
              <a:noFill/>
            </a:ln>
          </p:spPr>
          <p:txBody>
            <a:bodyPr anchorCtr="0" anchor="ctr" bIns="12375" lIns="0" spcFirstLastPara="1" rIns="0" wrap="square" tIns="12375">
              <a:noAutofit/>
            </a:bodyPr>
            <a:lstStyle/>
            <a:p>
              <a:pPr indent="0" lvl="0" marL="0" marR="0" rtl="0" algn="ctr">
                <a:lnSpc>
                  <a:spcPct val="9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Readiness assessment</a:t>
              </a:r>
              <a:endParaRPr sz="1100"/>
            </a:p>
          </p:txBody>
        </p:sp>
        <p:sp>
          <p:nvSpPr>
            <p:cNvPr id="859" name="Google Shape;859;p110"/>
            <p:cNvSpPr/>
            <p:nvPr/>
          </p:nvSpPr>
          <p:spPr>
            <a:xfrm>
              <a:off x="4906173" y="4116683"/>
              <a:ext cx="1232960" cy="1204132"/>
            </a:xfrm>
            <a:prstGeom prst="ellipse">
              <a:avLst/>
            </a:prstGeom>
            <a:gradFill>
              <a:gsLst>
                <a:gs pos="0">
                  <a:srgbClr val="3A1C3D"/>
                </a:gs>
                <a:gs pos="80000">
                  <a:srgbClr val="4B2452"/>
                </a:gs>
                <a:gs pos="100000">
                  <a:srgbClr val="4C2353"/>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60" name="Google Shape;860;p110"/>
            <p:cNvSpPr txBox="1"/>
            <p:nvPr/>
          </p:nvSpPr>
          <p:spPr>
            <a:xfrm>
              <a:off x="5086736" y="4293024"/>
              <a:ext cx="871834" cy="851450"/>
            </a:xfrm>
            <a:prstGeom prst="rect">
              <a:avLst/>
            </a:prstGeom>
            <a:noFill/>
            <a:ln>
              <a:noFill/>
            </a:ln>
          </p:spPr>
          <p:txBody>
            <a:bodyPr anchorCtr="0" anchor="ctr" bIns="12375" lIns="0" spcFirstLastPara="1" rIns="0" wrap="square" tIns="12375">
              <a:noAutofit/>
            </a:bodyPr>
            <a:lstStyle/>
            <a:p>
              <a:pPr indent="0" lvl="0" marL="0" marR="0" rtl="0" algn="ctr">
                <a:lnSpc>
                  <a:spcPct val="9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Platform mapping</a:t>
              </a:r>
              <a:endParaRPr sz="1100"/>
            </a:p>
          </p:txBody>
        </p:sp>
        <p:sp>
          <p:nvSpPr>
            <p:cNvPr id="861" name="Google Shape;861;p110"/>
            <p:cNvSpPr/>
            <p:nvPr/>
          </p:nvSpPr>
          <p:spPr>
            <a:xfrm>
              <a:off x="3409733" y="4116683"/>
              <a:ext cx="1232960" cy="1204132"/>
            </a:xfrm>
            <a:prstGeom prst="ellipse">
              <a:avLst/>
            </a:prstGeom>
            <a:gradFill>
              <a:gsLst>
                <a:gs pos="0">
                  <a:srgbClr val="008469"/>
                </a:gs>
                <a:gs pos="80000">
                  <a:srgbClr val="00AE8A"/>
                </a:gs>
                <a:gs pos="100000">
                  <a:srgbClr val="00B28D"/>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62" name="Google Shape;862;p110"/>
            <p:cNvSpPr txBox="1"/>
            <p:nvPr/>
          </p:nvSpPr>
          <p:spPr>
            <a:xfrm>
              <a:off x="3590296" y="4293024"/>
              <a:ext cx="871834" cy="851450"/>
            </a:xfrm>
            <a:prstGeom prst="rect">
              <a:avLst/>
            </a:prstGeom>
            <a:noFill/>
            <a:ln>
              <a:noFill/>
            </a:ln>
          </p:spPr>
          <p:txBody>
            <a:bodyPr anchorCtr="0" anchor="ctr" bIns="12375" lIns="0" spcFirstLastPara="1" rIns="0" wrap="square" tIns="12375">
              <a:noAutofit/>
            </a:bodyPr>
            <a:lstStyle/>
            <a:p>
              <a:pPr indent="0" lvl="0" marL="0" marR="0" rtl="0" algn="ctr">
                <a:lnSpc>
                  <a:spcPct val="9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Business analysis</a:t>
              </a:r>
              <a:endParaRPr sz="1100"/>
            </a:p>
          </p:txBody>
        </p:sp>
        <p:sp>
          <p:nvSpPr>
            <p:cNvPr id="863" name="Google Shape;863;p110"/>
            <p:cNvSpPr/>
            <p:nvPr/>
          </p:nvSpPr>
          <p:spPr>
            <a:xfrm>
              <a:off x="2263393" y="3154790"/>
              <a:ext cx="1232960" cy="1204132"/>
            </a:xfrm>
            <a:prstGeom prst="ellipse">
              <a:avLst/>
            </a:prstGeom>
            <a:gradFill>
              <a:gsLst>
                <a:gs pos="0">
                  <a:srgbClr val="14405C"/>
                </a:gs>
                <a:gs pos="80000">
                  <a:srgbClr val="1E608A"/>
                </a:gs>
                <a:gs pos="100000">
                  <a:srgbClr val="1E608A"/>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64" name="Google Shape;864;p110"/>
            <p:cNvSpPr txBox="1"/>
            <p:nvPr/>
          </p:nvSpPr>
          <p:spPr>
            <a:xfrm>
              <a:off x="2443956" y="3331131"/>
              <a:ext cx="871834" cy="851450"/>
            </a:xfrm>
            <a:prstGeom prst="rect">
              <a:avLst/>
            </a:prstGeom>
            <a:noFill/>
            <a:ln>
              <a:noFill/>
            </a:ln>
          </p:spPr>
          <p:txBody>
            <a:bodyPr anchorCtr="0" anchor="ctr" bIns="12375" lIns="0" spcFirstLastPara="1" rIns="0" wrap="square" tIns="12375">
              <a:noAutofit/>
            </a:bodyPr>
            <a:lstStyle/>
            <a:p>
              <a:pPr indent="0" lvl="0" marL="0" marR="0" rtl="0" algn="ctr">
                <a:lnSpc>
                  <a:spcPct val="9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Partnership mobilization</a:t>
              </a:r>
              <a:endParaRPr sz="1100"/>
            </a:p>
          </p:txBody>
        </p:sp>
        <p:sp>
          <p:nvSpPr>
            <p:cNvPr id="865" name="Google Shape;865;p110"/>
            <p:cNvSpPr/>
            <p:nvPr/>
          </p:nvSpPr>
          <p:spPr>
            <a:xfrm>
              <a:off x="2003539" y="1681084"/>
              <a:ext cx="1232960" cy="1204132"/>
            </a:xfrm>
            <a:prstGeom prst="ellipse">
              <a:avLst/>
            </a:prstGeom>
            <a:gradFill>
              <a:gsLst>
                <a:gs pos="0">
                  <a:srgbClr val="A468AD"/>
                </a:gs>
                <a:gs pos="80000">
                  <a:srgbClr val="C299C9"/>
                </a:gs>
                <a:gs pos="100000">
                  <a:srgbClr val="C299C9"/>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66" name="Google Shape;866;p110"/>
            <p:cNvSpPr txBox="1"/>
            <p:nvPr/>
          </p:nvSpPr>
          <p:spPr>
            <a:xfrm>
              <a:off x="2184102" y="1857425"/>
              <a:ext cx="871834" cy="851450"/>
            </a:xfrm>
            <a:prstGeom prst="rect">
              <a:avLst/>
            </a:prstGeom>
            <a:noFill/>
            <a:ln>
              <a:noFill/>
            </a:ln>
          </p:spPr>
          <p:txBody>
            <a:bodyPr anchorCtr="0" anchor="ctr" bIns="12375" lIns="0" spcFirstLastPara="1" rIns="0" wrap="square" tIns="12375">
              <a:noAutofit/>
            </a:bodyPr>
            <a:lstStyle/>
            <a:p>
              <a:pPr indent="0" lvl="0" marL="0" marR="0" rtl="0" algn="ctr">
                <a:lnSpc>
                  <a:spcPct val="9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Capacity building </a:t>
              </a:r>
              <a:endParaRPr sz="1100"/>
            </a:p>
          </p:txBody>
        </p:sp>
        <p:sp>
          <p:nvSpPr>
            <p:cNvPr id="867" name="Google Shape;867;p110"/>
            <p:cNvSpPr/>
            <p:nvPr/>
          </p:nvSpPr>
          <p:spPr>
            <a:xfrm>
              <a:off x="2751759" y="385128"/>
              <a:ext cx="1232960" cy="1204132"/>
            </a:xfrm>
            <a:prstGeom prst="ellipse">
              <a:avLst/>
            </a:prstGeom>
            <a:gradFill>
              <a:gsLst>
                <a:gs pos="0">
                  <a:srgbClr val="5F1C15"/>
                </a:gs>
                <a:gs pos="80000">
                  <a:srgbClr val="8F2A20"/>
                </a:gs>
                <a:gs pos="100000">
                  <a:srgbClr val="8F2A20"/>
                </a:gs>
              </a:gsLst>
              <a:lin ang="16200000" scaled="0"/>
            </a:gradFill>
            <a:ln>
              <a:noFill/>
            </a:ln>
            <a:effectLst>
              <a:outerShdw blurRad="40000" rotWithShape="0" dir="5400000" dist="23000">
                <a:srgbClr val="000000">
                  <a:alpha val="34901"/>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68" name="Google Shape;868;p110"/>
            <p:cNvSpPr txBox="1"/>
            <p:nvPr/>
          </p:nvSpPr>
          <p:spPr>
            <a:xfrm>
              <a:off x="2932322" y="561469"/>
              <a:ext cx="871834" cy="851450"/>
            </a:xfrm>
            <a:prstGeom prst="rect">
              <a:avLst/>
            </a:prstGeom>
            <a:noFill/>
            <a:ln>
              <a:noFill/>
            </a:ln>
          </p:spPr>
          <p:txBody>
            <a:bodyPr anchorCtr="0" anchor="ctr" bIns="12375" lIns="0" spcFirstLastPara="1" rIns="0" wrap="square" tIns="12375">
              <a:noAutofit/>
            </a:bodyPr>
            <a:lstStyle/>
            <a:p>
              <a:pPr indent="0" lvl="0" marL="0" marR="0" rtl="0" algn="ctr">
                <a:lnSpc>
                  <a:spcPct val="9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Deployment support</a:t>
              </a:r>
              <a:endParaRPr sz="1100"/>
            </a:p>
          </p:txBody>
        </p:sp>
      </p:grpSp>
      <p:sp>
        <p:nvSpPr>
          <p:cNvPr id="869" name="Google Shape;869;p110"/>
          <p:cNvSpPr txBox="1"/>
          <p:nvPr/>
        </p:nvSpPr>
        <p:spPr>
          <a:xfrm>
            <a:off x="9250" y="1398400"/>
            <a:ext cx="2825400" cy="3591600"/>
          </a:xfrm>
          <a:prstGeom prst="rect">
            <a:avLst/>
          </a:prstGeom>
          <a:noFill/>
          <a:ln>
            <a:noFill/>
          </a:ln>
        </p:spPr>
        <p:txBody>
          <a:bodyPr anchorCtr="0" anchor="t" bIns="34275" lIns="68575" spcFirstLastPara="1" rIns="68575" wrap="square" tIns="34275">
            <a:spAutoFit/>
          </a:bodyPr>
          <a:lstStyle/>
          <a:p>
            <a:pPr indent="-209550" lvl="0" marL="215900" marR="0" rtl="0" algn="l">
              <a:lnSpc>
                <a:spcPct val="100000"/>
              </a:lnSpc>
              <a:spcBef>
                <a:spcPts val="0"/>
              </a:spcBef>
              <a:spcAft>
                <a:spcPts val="0"/>
              </a:spcAft>
              <a:buClr>
                <a:srgbClr val="262261"/>
              </a:buClr>
              <a:buSzPts val="1300"/>
              <a:buFont typeface="Noto Sans Symbols"/>
              <a:buChar char="▪"/>
            </a:pPr>
            <a:r>
              <a:rPr b="0" i="0" lang="en" sz="1300" u="none" cap="none" strike="noStrike">
                <a:solidFill>
                  <a:srgbClr val="000000"/>
                </a:solidFill>
                <a:latin typeface="Calibri"/>
                <a:ea typeface="Calibri"/>
                <a:cs typeface="Calibri"/>
                <a:sym typeface="Calibri"/>
              </a:rPr>
              <a:t>Coordinate between donors and development partners at Regional and Global level</a:t>
            </a:r>
            <a:endParaRPr sz="1300"/>
          </a:p>
          <a:p>
            <a:pPr indent="-209550" lvl="0" marL="215900" marR="0" rtl="0" algn="l">
              <a:lnSpc>
                <a:spcPct val="100000"/>
              </a:lnSpc>
              <a:spcBef>
                <a:spcPts val="500"/>
              </a:spcBef>
              <a:spcAft>
                <a:spcPts val="0"/>
              </a:spcAft>
              <a:buClr>
                <a:srgbClr val="262261"/>
              </a:buClr>
              <a:buSzPts val="1300"/>
              <a:buFont typeface="Noto Sans Symbols"/>
              <a:buChar char="▪"/>
            </a:pPr>
            <a:r>
              <a:rPr b="0" i="0" lang="en" sz="1300" u="none" cap="none" strike="noStrike">
                <a:solidFill>
                  <a:srgbClr val="000000"/>
                </a:solidFill>
                <a:latin typeface="Calibri"/>
                <a:ea typeface="Calibri"/>
                <a:cs typeface="Calibri"/>
                <a:sym typeface="Calibri"/>
              </a:rPr>
              <a:t>Review Concept Note, TORs, Business Requirements and Proposals</a:t>
            </a:r>
            <a:endParaRPr sz="1300"/>
          </a:p>
          <a:p>
            <a:pPr indent="-209550" lvl="0" marL="215900" marR="0" rtl="0" algn="l">
              <a:lnSpc>
                <a:spcPct val="100000"/>
              </a:lnSpc>
              <a:spcBef>
                <a:spcPts val="500"/>
              </a:spcBef>
              <a:spcAft>
                <a:spcPts val="0"/>
              </a:spcAft>
              <a:buClr>
                <a:srgbClr val="262261"/>
              </a:buClr>
              <a:buSzPts val="1300"/>
              <a:buFont typeface="Noto Sans Symbols"/>
              <a:buChar char="▪"/>
            </a:pPr>
            <a:r>
              <a:rPr b="0" i="0" lang="en" sz="1300" u="none" cap="none" strike="noStrike">
                <a:solidFill>
                  <a:srgbClr val="000000"/>
                </a:solidFill>
                <a:latin typeface="Calibri"/>
                <a:ea typeface="Calibri"/>
                <a:cs typeface="Calibri"/>
                <a:sym typeface="Calibri"/>
              </a:rPr>
              <a:t>Provide Guidance &amp; support Implementation of assessment tools</a:t>
            </a:r>
            <a:endParaRPr sz="1300"/>
          </a:p>
          <a:p>
            <a:pPr indent="-209550" lvl="0" marL="215900" marR="0" rtl="0" algn="l">
              <a:lnSpc>
                <a:spcPct val="100000"/>
              </a:lnSpc>
              <a:spcBef>
                <a:spcPts val="500"/>
              </a:spcBef>
              <a:spcAft>
                <a:spcPts val="0"/>
              </a:spcAft>
              <a:buClr>
                <a:srgbClr val="262261"/>
              </a:buClr>
              <a:buSzPts val="1300"/>
              <a:buFont typeface="Noto Sans Symbols"/>
              <a:buChar char="▪"/>
            </a:pPr>
            <a:r>
              <a:rPr b="0" i="0" lang="en" sz="1300" u="none" cap="none" strike="noStrike">
                <a:solidFill>
                  <a:srgbClr val="000000"/>
                </a:solidFill>
                <a:latin typeface="Calibri"/>
                <a:ea typeface="Calibri"/>
                <a:cs typeface="Calibri"/>
                <a:sym typeface="Calibri"/>
              </a:rPr>
              <a:t>Advise on existing Digital Global Goods, including existing evidence and plans to scale/institutionalize</a:t>
            </a:r>
            <a:endParaRPr sz="1300"/>
          </a:p>
          <a:p>
            <a:pPr indent="-209550" lvl="0" marL="215900" marR="0" rtl="0" algn="l">
              <a:lnSpc>
                <a:spcPct val="100000"/>
              </a:lnSpc>
              <a:spcBef>
                <a:spcPts val="500"/>
              </a:spcBef>
              <a:spcAft>
                <a:spcPts val="0"/>
              </a:spcAft>
              <a:buClr>
                <a:srgbClr val="262261"/>
              </a:buClr>
              <a:buSzPts val="1300"/>
              <a:buFont typeface="Noto Sans Symbols"/>
              <a:buChar char="▪"/>
            </a:pPr>
            <a:r>
              <a:rPr b="0" i="0" lang="en" sz="1300" u="none" cap="none" strike="noStrike">
                <a:solidFill>
                  <a:srgbClr val="000000"/>
                </a:solidFill>
                <a:latin typeface="Calibri"/>
                <a:ea typeface="Calibri"/>
                <a:cs typeface="Calibri"/>
                <a:sym typeface="Calibri"/>
              </a:rPr>
              <a:t>Provide recommendations /support in contracting technical experts and partners</a:t>
            </a:r>
            <a:endParaRPr sz="1300"/>
          </a:p>
          <a:p>
            <a:pPr indent="-209550" lvl="0" marL="215900" marR="0" rtl="0" algn="l">
              <a:lnSpc>
                <a:spcPct val="100000"/>
              </a:lnSpc>
              <a:spcBef>
                <a:spcPts val="500"/>
              </a:spcBef>
              <a:spcAft>
                <a:spcPts val="0"/>
              </a:spcAft>
              <a:buClr>
                <a:srgbClr val="262261"/>
              </a:buClr>
              <a:buSzPts val="1300"/>
              <a:buFont typeface="Noto Sans Symbols"/>
              <a:buChar char="▪"/>
            </a:pPr>
            <a:r>
              <a:rPr b="0" i="0" lang="en" sz="1300" u="none" cap="none" strike="noStrike">
                <a:solidFill>
                  <a:srgbClr val="000000"/>
                </a:solidFill>
                <a:latin typeface="Calibri"/>
                <a:ea typeface="Calibri"/>
                <a:cs typeface="Calibri"/>
                <a:sym typeface="Calibri"/>
              </a:rPr>
              <a:t>Support capacity building, training and knowledge exchange</a:t>
            </a:r>
            <a:endParaRPr b="0" i="0" sz="1300" u="none" cap="none" strike="noStrike">
              <a:solidFill>
                <a:srgbClr val="000000"/>
              </a:solidFill>
              <a:latin typeface="Calibri"/>
              <a:ea typeface="Calibri"/>
              <a:cs typeface="Calibri"/>
              <a:sym typeface="Calibri"/>
            </a:endParaRPr>
          </a:p>
        </p:txBody>
      </p:sp>
      <p:pic>
        <p:nvPicPr>
          <p:cNvPr descr="Logo&#10;&#10;Description automatically generated with medium confidence" id="870" name="Google Shape;870;p110"/>
          <p:cNvPicPr preferRelativeResize="0"/>
          <p:nvPr/>
        </p:nvPicPr>
        <p:blipFill rotWithShape="1">
          <a:blip r:embed="rId3">
            <a:alphaModFix/>
          </a:blip>
          <a:srcRect b="0" l="7346" r="10650" t="0"/>
          <a:stretch/>
        </p:blipFill>
        <p:spPr>
          <a:xfrm>
            <a:off x="5577172" y="2129169"/>
            <a:ext cx="1004681" cy="647981"/>
          </a:xfrm>
          <a:prstGeom prst="flowChartTerminator">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11"/>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Autofit/>
          </a:bodyPr>
          <a:lstStyle/>
          <a:p>
            <a:pPr indent="-177800" lvl="0" marL="177800" rtl="0" algn="l">
              <a:lnSpc>
                <a:spcPct val="100000"/>
              </a:lnSpc>
              <a:spcBef>
                <a:spcPts val="0"/>
              </a:spcBef>
              <a:spcAft>
                <a:spcPts val="0"/>
              </a:spcAft>
              <a:buClr>
                <a:schemeClr val="accent1"/>
              </a:buClr>
              <a:buSzPts val="1800"/>
              <a:buFont typeface="Noto Sans Symbols"/>
              <a:buChar char="▪"/>
            </a:pPr>
            <a:r>
              <a:rPr lang="en" sz="1800">
                <a:solidFill>
                  <a:schemeClr val="dk2"/>
                </a:solidFill>
                <a:latin typeface="Calibri"/>
                <a:ea typeface="Calibri"/>
                <a:cs typeface="Calibri"/>
                <a:sym typeface="Calibri"/>
              </a:rPr>
              <a:t>Core team of experts, roster of consultants, and standby partners</a:t>
            </a:r>
            <a:endParaRPr sz="1100"/>
          </a:p>
          <a:p>
            <a:pPr indent="-177800" lvl="0" marL="177800" rtl="0" algn="l">
              <a:lnSpc>
                <a:spcPct val="100000"/>
              </a:lnSpc>
              <a:spcBef>
                <a:spcPts val="800"/>
              </a:spcBef>
              <a:spcAft>
                <a:spcPts val="0"/>
              </a:spcAft>
              <a:buClr>
                <a:schemeClr val="accent1"/>
              </a:buClr>
              <a:buSzPts val="1800"/>
              <a:buFont typeface="Noto Sans Symbols"/>
              <a:buChar char="▪"/>
            </a:pPr>
            <a:r>
              <a:rPr lang="en" sz="1800">
                <a:solidFill>
                  <a:schemeClr val="dk2"/>
                </a:solidFill>
                <a:latin typeface="Calibri"/>
                <a:ea typeface="Calibri"/>
                <a:cs typeface="Calibri"/>
                <a:sym typeface="Calibri"/>
              </a:rPr>
              <a:t>Generation and use of strategic Long Term Agreement for Services (LTAs), Partnership agreements</a:t>
            </a:r>
            <a:endParaRPr sz="1100"/>
          </a:p>
          <a:p>
            <a:pPr indent="-177800" lvl="0" marL="177800" rtl="0" algn="l">
              <a:lnSpc>
                <a:spcPct val="100000"/>
              </a:lnSpc>
              <a:spcBef>
                <a:spcPts val="800"/>
              </a:spcBef>
              <a:spcAft>
                <a:spcPts val="0"/>
              </a:spcAft>
              <a:buClr>
                <a:schemeClr val="accent1"/>
              </a:buClr>
              <a:buSzPts val="1800"/>
              <a:buFont typeface="Noto Sans Symbols"/>
              <a:buChar char="▪"/>
            </a:pPr>
            <a:r>
              <a:rPr lang="en" sz="1800">
                <a:solidFill>
                  <a:schemeClr val="dk2"/>
                </a:solidFill>
                <a:latin typeface="Calibri"/>
                <a:ea typeface="Calibri"/>
                <a:cs typeface="Calibri"/>
                <a:sym typeface="Calibri"/>
              </a:rPr>
              <a:t>Donor coordination and alignment of investments</a:t>
            </a:r>
            <a:endParaRPr sz="1100"/>
          </a:p>
          <a:p>
            <a:pPr indent="-177800" lvl="0" marL="177800" rtl="0" algn="l">
              <a:lnSpc>
                <a:spcPct val="100000"/>
              </a:lnSpc>
              <a:spcBef>
                <a:spcPts val="800"/>
              </a:spcBef>
              <a:spcAft>
                <a:spcPts val="0"/>
              </a:spcAft>
              <a:buClr>
                <a:schemeClr val="accent1"/>
              </a:buClr>
              <a:buSzPts val="1800"/>
              <a:buFont typeface="Noto Sans Symbols"/>
              <a:buChar char="▪"/>
            </a:pPr>
            <a:r>
              <a:rPr lang="en" sz="1800">
                <a:solidFill>
                  <a:schemeClr val="dk2"/>
                </a:solidFill>
                <a:latin typeface="Calibri"/>
                <a:ea typeface="Calibri"/>
                <a:cs typeface="Calibri"/>
                <a:sym typeface="Calibri"/>
              </a:rPr>
              <a:t>Standardised TA to Government and UN Agencies on readiness assessments, business requirements, platform analysis, costing, deployments and partnerships</a:t>
            </a:r>
            <a:endParaRPr sz="1100"/>
          </a:p>
        </p:txBody>
      </p:sp>
      <p:sp>
        <p:nvSpPr>
          <p:cNvPr id="876" name="Google Shape;876;p111"/>
          <p:cNvSpPr txBox="1"/>
          <p:nvPr>
            <p:ph type="title"/>
          </p:nvPr>
        </p:nvSpPr>
        <p:spPr>
          <a:xfrm>
            <a:off x="342900" y="408861"/>
            <a:ext cx="2461067" cy="1585039"/>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2"/>
              </a:buClr>
              <a:buSzPts val="3300"/>
              <a:buFont typeface="Calibri"/>
              <a:buNone/>
            </a:pPr>
            <a:r>
              <a:rPr b="0" lang="en" sz="3800"/>
              <a:t>How will the DICE function?</a:t>
            </a:r>
            <a:endParaRPr b="0" sz="3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12"/>
          <p:cNvSpPr txBox="1"/>
          <p:nvPr>
            <p:ph idx="1" type="body"/>
          </p:nvPr>
        </p:nvSpPr>
        <p:spPr>
          <a:xfrm>
            <a:off x="3124199" y="429419"/>
            <a:ext cx="5676901" cy="4203303"/>
          </a:xfrm>
          <a:prstGeom prst="rect">
            <a:avLst/>
          </a:prstGeom>
          <a:noFill/>
          <a:ln>
            <a:noFill/>
          </a:ln>
        </p:spPr>
        <p:txBody>
          <a:bodyPr anchorCtr="0" anchor="t" bIns="34275" lIns="68575" spcFirstLastPara="1" rIns="68575" wrap="square" tIns="34275">
            <a:normAutofit/>
          </a:bodyPr>
          <a:lstStyle/>
          <a:p>
            <a:pPr indent="-177800" lvl="0" marL="177800" rtl="0" algn="l">
              <a:lnSpc>
                <a:spcPct val="100000"/>
              </a:lnSpc>
              <a:spcBef>
                <a:spcPts val="0"/>
              </a:spcBef>
              <a:spcAft>
                <a:spcPts val="0"/>
              </a:spcAft>
              <a:buClr>
                <a:srgbClr val="4472C4"/>
              </a:buClr>
              <a:buSzPts val="1800"/>
              <a:buFont typeface="Noto Sans Symbols"/>
              <a:buChar char="▪"/>
            </a:pPr>
            <a:r>
              <a:rPr lang="en" sz="1800">
                <a:solidFill>
                  <a:srgbClr val="000000"/>
                </a:solidFill>
                <a:latin typeface="Calibri"/>
                <a:ea typeface="Calibri"/>
                <a:cs typeface="Calibri"/>
                <a:sym typeface="Calibri"/>
              </a:rPr>
              <a:t>Contact the DICE secretariat to request technical assistance: </a:t>
            </a:r>
            <a:r>
              <a:rPr lang="en" sz="1800" u="sng">
                <a:solidFill>
                  <a:schemeClr val="hlink"/>
                </a:solidFill>
                <a:latin typeface="Calibri"/>
                <a:ea typeface="Calibri"/>
                <a:cs typeface="Calibri"/>
                <a:sym typeface="Calibri"/>
                <a:hlinkClick r:id="rId3"/>
              </a:rPr>
              <a:t>contact@digitalhealthcoe.org</a:t>
            </a:r>
            <a:r>
              <a:rPr lang="en" sz="1800">
                <a:solidFill>
                  <a:srgbClr val="000000"/>
                </a:solidFill>
                <a:latin typeface="Calibri"/>
                <a:ea typeface="Calibri"/>
                <a:cs typeface="Calibri"/>
                <a:sym typeface="Calibri"/>
              </a:rPr>
              <a:t> </a:t>
            </a:r>
            <a:endParaRPr sz="1100"/>
          </a:p>
          <a:p>
            <a:pPr indent="-177800" lvl="0" marL="177800" rtl="0" algn="l">
              <a:lnSpc>
                <a:spcPct val="100000"/>
              </a:lnSpc>
              <a:spcBef>
                <a:spcPts val="900"/>
              </a:spcBef>
              <a:spcAft>
                <a:spcPts val="0"/>
              </a:spcAft>
              <a:buClr>
                <a:srgbClr val="4472C4"/>
              </a:buClr>
              <a:buSzPts val="1800"/>
              <a:buFont typeface="Noto Sans Symbols"/>
              <a:buChar char="▪"/>
            </a:pPr>
            <a:r>
              <a:rPr lang="en" sz="1800">
                <a:solidFill>
                  <a:srgbClr val="000000"/>
                </a:solidFill>
                <a:latin typeface="Calibri"/>
                <a:ea typeface="Calibri"/>
                <a:cs typeface="Calibri"/>
                <a:sym typeface="Calibri"/>
              </a:rPr>
              <a:t>Support requests should be from or endorsed by Government and have been going through existing technical/donor coordinating mechanisms</a:t>
            </a:r>
            <a:endParaRPr sz="1100"/>
          </a:p>
          <a:p>
            <a:pPr indent="-177800" lvl="0" marL="177800" rtl="0" algn="l">
              <a:lnSpc>
                <a:spcPct val="100000"/>
              </a:lnSpc>
              <a:spcBef>
                <a:spcPts val="900"/>
              </a:spcBef>
              <a:spcAft>
                <a:spcPts val="0"/>
              </a:spcAft>
              <a:buClr>
                <a:srgbClr val="4472C4"/>
              </a:buClr>
              <a:buSzPts val="1800"/>
              <a:buFont typeface="Noto Sans Symbols"/>
              <a:buChar char="▪"/>
            </a:pPr>
            <a:r>
              <a:rPr lang="en" sz="1800">
                <a:solidFill>
                  <a:srgbClr val="000000"/>
                </a:solidFill>
                <a:latin typeface="Calibri"/>
                <a:ea typeface="Calibri"/>
                <a:cs typeface="Calibri"/>
                <a:sym typeface="Calibri"/>
              </a:rPr>
              <a:t>TA should be aligned with National Deployment and Vaccination Plans (NDVPs) and leverage existing Global Fund (C19RM), GAVI and other assistance mechanism</a:t>
            </a:r>
            <a:endParaRPr sz="1100"/>
          </a:p>
          <a:p>
            <a:pPr indent="-177800" lvl="0" marL="177800" rtl="0" algn="l">
              <a:lnSpc>
                <a:spcPct val="100000"/>
              </a:lnSpc>
              <a:spcBef>
                <a:spcPts val="900"/>
              </a:spcBef>
              <a:spcAft>
                <a:spcPts val="0"/>
              </a:spcAft>
              <a:buClr>
                <a:srgbClr val="4472C4"/>
              </a:buClr>
              <a:buSzPts val="1800"/>
              <a:buFont typeface="Noto Sans Symbols"/>
              <a:buChar char="▪"/>
            </a:pPr>
            <a:r>
              <a:rPr lang="en" sz="1800">
                <a:solidFill>
                  <a:srgbClr val="000000"/>
                </a:solidFill>
                <a:latin typeface="Calibri"/>
                <a:ea typeface="Calibri"/>
                <a:cs typeface="Calibri"/>
                <a:sym typeface="Calibri"/>
              </a:rPr>
              <a:t>Support will be provided through existing regional and country structures, including Government, UN, and DICE consortium partners</a:t>
            </a:r>
            <a:endParaRPr sz="1100"/>
          </a:p>
          <a:p>
            <a:pPr indent="-63500" lvl="0" marL="177800" rtl="0" algn="l">
              <a:lnSpc>
                <a:spcPct val="90000"/>
              </a:lnSpc>
              <a:spcBef>
                <a:spcPts val="1700"/>
              </a:spcBef>
              <a:spcAft>
                <a:spcPts val="0"/>
              </a:spcAft>
              <a:buClr>
                <a:schemeClr val="dk1"/>
              </a:buClr>
              <a:buSzPts val="1800"/>
              <a:buNone/>
            </a:pPr>
            <a:r>
              <a:t/>
            </a:r>
            <a:endParaRPr sz="1800">
              <a:latin typeface="Calibri"/>
              <a:ea typeface="Calibri"/>
              <a:cs typeface="Calibri"/>
              <a:sym typeface="Calibri"/>
            </a:endParaRPr>
          </a:p>
        </p:txBody>
      </p:sp>
      <p:sp>
        <p:nvSpPr>
          <p:cNvPr id="882" name="Google Shape;882;p112"/>
          <p:cNvSpPr txBox="1"/>
          <p:nvPr>
            <p:ph type="title"/>
          </p:nvPr>
        </p:nvSpPr>
        <p:spPr>
          <a:xfrm>
            <a:off x="342900" y="408850"/>
            <a:ext cx="2429700" cy="1585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2"/>
              </a:buClr>
              <a:buSzPts val="3300"/>
              <a:buFont typeface="Calibri"/>
              <a:buNone/>
            </a:pPr>
            <a:r>
              <a:rPr b="0" lang="en" sz="3800"/>
              <a:t>How can support be requested?</a:t>
            </a:r>
            <a:endParaRPr b="0" sz="3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13"/>
          <p:cNvSpPr txBox="1"/>
          <p:nvPr>
            <p:ph idx="1" type="body"/>
          </p:nvPr>
        </p:nvSpPr>
        <p:spPr>
          <a:xfrm>
            <a:off x="145237" y="145927"/>
            <a:ext cx="2971799" cy="986799"/>
          </a:xfrm>
          <a:prstGeom prst="rect">
            <a:avLst/>
          </a:prstGeom>
          <a:noFill/>
          <a:ln>
            <a:noFill/>
          </a:ln>
        </p:spPr>
        <p:txBody>
          <a:bodyPr anchorCtr="0" anchor="t" bIns="34275" lIns="68575" spcFirstLastPara="1" rIns="68575" wrap="square" tIns="34275">
            <a:normAutofit/>
          </a:bodyPr>
          <a:lstStyle/>
          <a:p>
            <a:pPr indent="-12700" lvl="0" marL="12700" rtl="0" algn="l">
              <a:lnSpc>
                <a:spcPct val="90000"/>
              </a:lnSpc>
              <a:spcBef>
                <a:spcPts val="0"/>
              </a:spcBef>
              <a:spcAft>
                <a:spcPts val="0"/>
              </a:spcAft>
              <a:buClr>
                <a:schemeClr val="accent1"/>
              </a:buClr>
              <a:buSzPts val="3000"/>
              <a:buFont typeface="Calibri"/>
              <a:buNone/>
            </a:pPr>
            <a:r>
              <a:rPr lang="en" sz="3000">
                <a:solidFill>
                  <a:schemeClr val="accent1"/>
                </a:solidFill>
              </a:rPr>
              <a:t>How can you get involved?</a:t>
            </a:r>
            <a:endParaRPr sz="3000">
              <a:solidFill>
                <a:schemeClr val="accent1"/>
              </a:solidFill>
            </a:endParaRPr>
          </a:p>
        </p:txBody>
      </p:sp>
      <p:sp>
        <p:nvSpPr>
          <p:cNvPr id="888" name="Google Shape;888;p113"/>
          <p:cNvSpPr txBox="1"/>
          <p:nvPr/>
        </p:nvSpPr>
        <p:spPr>
          <a:xfrm>
            <a:off x="145237" y="1340777"/>
            <a:ext cx="3375760" cy="3802723"/>
          </a:xfrm>
          <a:prstGeom prst="rect">
            <a:avLst/>
          </a:prstGeom>
          <a:noFill/>
          <a:ln>
            <a:noFill/>
          </a:ln>
        </p:spPr>
        <p:txBody>
          <a:bodyPr anchorCtr="0" anchor="t" bIns="34275" lIns="68575" spcFirstLastPara="1" rIns="68575" wrap="square" tIns="34275">
            <a:normAutofit lnSpcReduction="10000"/>
          </a:bodyPr>
          <a:lstStyle/>
          <a:p>
            <a:pPr indent="0" lvl="0" marL="0" marR="0" rtl="0" algn="l">
              <a:lnSpc>
                <a:spcPct val="100000"/>
              </a:lnSpc>
              <a:spcBef>
                <a:spcPts val="0"/>
              </a:spcBef>
              <a:spcAft>
                <a:spcPts val="0"/>
              </a:spcAft>
              <a:buClr>
                <a:schemeClr val="accent1"/>
              </a:buClr>
              <a:buSzPts val="1500"/>
              <a:buFont typeface="Calibri"/>
              <a:buNone/>
            </a:pPr>
            <a:r>
              <a:rPr b="1" i="0" lang="en" sz="1500" u="none" cap="none" strike="noStrike">
                <a:solidFill>
                  <a:schemeClr val="lt1"/>
                </a:solidFill>
                <a:latin typeface="Calibri"/>
                <a:ea typeface="Calibri"/>
                <a:cs typeface="Calibri"/>
                <a:sym typeface="Calibri"/>
              </a:rPr>
              <a:t>	     Offer your skills! </a:t>
            </a:r>
            <a:endParaRPr sz="1100"/>
          </a:p>
          <a:p>
            <a:pPr indent="-247650" lvl="0" marL="254000" marR="0" rtl="0" algn="l">
              <a:lnSpc>
                <a:spcPct val="100000"/>
              </a:lnSpc>
              <a:spcBef>
                <a:spcPts val="900"/>
              </a:spcBef>
              <a:spcAft>
                <a:spcPts val="0"/>
              </a:spcAft>
              <a:buClr>
                <a:schemeClr val="accent1"/>
              </a:buClr>
              <a:buSzPts val="1500"/>
              <a:buFont typeface="Noto Sans Symbols"/>
              <a:buChar char="▪"/>
            </a:pPr>
            <a:r>
              <a:rPr b="0" i="0" lang="en" sz="1500" u="none" cap="none" strike="noStrike">
                <a:solidFill>
                  <a:schemeClr val="accent2"/>
                </a:solidFill>
                <a:latin typeface="Calibri"/>
                <a:ea typeface="Calibri"/>
                <a:cs typeface="Calibri"/>
                <a:sym typeface="Calibri"/>
              </a:rPr>
              <a:t>Let us which countries you already support and how we can collaborate</a:t>
            </a:r>
            <a:endParaRPr sz="1100"/>
          </a:p>
          <a:p>
            <a:pPr indent="-247650" lvl="0" marL="254000" marR="0" rtl="0" algn="l">
              <a:lnSpc>
                <a:spcPct val="100000"/>
              </a:lnSpc>
              <a:spcBef>
                <a:spcPts val="900"/>
              </a:spcBef>
              <a:spcAft>
                <a:spcPts val="0"/>
              </a:spcAft>
              <a:buClr>
                <a:schemeClr val="accent1"/>
              </a:buClr>
              <a:buSzPts val="1500"/>
              <a:buFont typeface="Noto Sans Symbols"/>
              <a:buChar char="▪"/>
            </a:pPr>
            <a:r>
              <a:rPr b="0" i="0" lang="en" sz="1500" u="none" cap="none" strike="noStrike">
                <a:solidFill>
                  <a:schemeClr val="accent2"/>
                </a:solidFill>
                <a:latin typeface="Calibri"/>
                <a:ea typeface="Calibri"/>
                <a:cs typeface="Calibri"/>
                <a:sym typeface="Calibri"/>
              </a:rPr>
              <a:t>Volunteers, Secondments and consultancies</a:t>
            </a:r>
            <a:endParaRPr sz="1100"/>
          </a:p>
          <a:p>
            <a:pPr indent="0" lvl="0" marL="0" marR="0" rtl="0" algn="l">
              <a:lnSpc>
                <a:spcPct val="100000"/>
              </a:lnSpc>
              <a:spcBef>
                <a:spcPts val="900"/>
              </a:spcBef>
              <a:spcAft>
                <a:spcPts val="0"/>
              </a:spcAft>
              <a:buClr>
                <a:schemeClr val="accent1"/>
              </a:buClr>
              <a:buSzPts val="1500"/>
              <a:buFont typeface="Calibri"/>
              <a:buNone/>
            </a:pPr>
            <a:r>
              <a:rPr b="1" i="0" lang="en" sz="1500" u="none" cap="none" strike="noStrike">
                <a:solidFill>
                  <a:schemeClr val="accent2"/>
                </a:solidFill>
                <a:latin typeface="Calibri"/>
                <a:ea typeface="Calibri"/>
                <a:cs typeface="Calibri"/>
                <a:sym typeface="Calibri"/>
              </a:rPr>
              <a:t>	</a:t>
            </a:r>
            <a:endParaRPr sz="1100"/>
          </a:p>
          <a:p>
            <a:pPr indent="0" lvl="0" marL="635000" marR="0" rtl="0" algn="l">
              <a:lnSpc>
                <a:spcPct val="100000"/>
              </a:lnSpc>
              <a:spcBef>
                <a:spcPts val="900"/>
              </a:spcBef>
              <a:spcAft>
                <a:spcPts val="0"/>
              </a:spcAft>
              <a:buClr>
                <a:schemeClr val="accent1"/>
              </a:buClr>
              <a:buSzPts val="1500"/>
              <a:buFont typeface="Calibri"/>
              <a:buNone/>
            </a:pPr>
            <a:r>
              <a:rPr b="1" i="0" lang="en" sz="1500" u="none" cap="none" strike="noStrike">
                <a:solidFill>
                  <a:schemeClr val="lt1"/>
                </a:solidFill>
                <a:latin typeface="Calibri"/>
                <a:ea typeface="Calibri"/>
                <a:cs typeface="Calibri"/>
                <a:sym typeface="Calibri"/>
              </a:rPr>
              <a:t>Spread the word!</a:t>
            </a:r>
            <a:endParaRPr sz="1100"/>
          </a:p>
          <a:p>
            <a:pPr indent="-247650" lvl="0" marL="254000" marR="0" rtl="0" algn="l">
              <a:lnSpc>
                <a:spcPct val="100000"/>
              </a:lnSpc>
              <a:spcBef>
                <a:spcPts val="900"/>
              </a:spcBef>
              <a:spcAft>
                <a:spcPts val="0"/>
              </a:spcAft>
              <a:buClr>
                <a:schemeClr val="accent1"/>
              </a:buClr>
              <a:buSzPts val="1500"/>
              <a:buFont typeface="Noto Sans Symbols"/>
              <a:buChar char="▪"/>
            </a:pPr>
            <a:r>
              <a:rPr b="0" i="0" lang="en" sz="1500" u="none" cap="none" strike="noStrike">
                <a:solidFill>
                  <a:schemeClr val="accent2"/>
                </a:solidFill>
                <a:latin typeface="Calibri"/>
                <a:ea typeface="Calibri"/>
                <a:cs typeface="Calibri"/>
                <a:sym typeface="Calibri"/>
              </a:rPr>
              <a:t>Inform Government stakeholders and other in-country partners about DICE </a:t>
            </a:r>
            <a:endParaRPr sz="1100"/>
          </a:p>
          <a:p>
            <a:pPr indent="-247650" lvl="0" marL="254000" marR="0" rtl="0" algn="l">
              <a:lnSpc>
                <a:spcPct val="100000"/>
              </a:lnSpc>
              <a:spcBef>
                <a:spcPts val="900"/>
              </a:spcBef>
              <a:spcAft>
                <a:spcPts val="0"/>
              </a:spcAft>
              <a:buClr>
                <a:schemeClr val="accent1"/>
              </a:buClr>
              <a:buSzPts val="1500"/>
              <a:buFont typeface="Noto Sans Symbols"/>
              <a:buChar char="▪"/>
            </a:pPr>
            <a:r>
              <a:rPr b="0" i="0" lang="en" sz="1500" u="none" cap="none" strike="noStrike">
                <a:solidFill>
                  <a:schemeClr val="accent2"/>
                </a:solidFill>
                <a:latin typeface="Calibri"/>
                <a:ea typeface="Calibri"/>
                <a:cs typeface="Calibri"/>
                <a:sym typeface="Calibri"/>
              </a:rPr>
              <a:t>Support the Government to contact the DICE secretariat if they are interested in requesting technical assistance: </a:t>
            </a:r>
            <a:r>
              <a:rPr b="0" i="0" lang="en" sz="1500" u="sng" cap="none" strike="noStrike">
                <a:solidFill>
                  <a:schemeClr val="hlink"/>
                </a:solidFill>
                <a:latin typeface="Calibri"/>
                <a:ea typeface="Calibri"/>
                <a:cs typeface="Calibri"/>
                <a:sym typeface="Calibri"/>
                <a:hlinkClick r:id="rId3"/>
              </a:rPr>
              <a:t>contact@digitalhealthcoe.org</a:t>
            </a:r>
            <a:r>
              <a:rPr b="0" i="0" lang="en" sz="1500" u="none" cap="none" strike="noStrike">
                <a:solidFill>
                  <a:schemeClr val="dk2"/>
                </a:solidFill>
                <a:latin typeface="Calibri"/>
                <a:ea typeface="Calibri"/>
                <a:cs typeface="Calibri"/>
                <a:sym typeface="Calibri"/>
              </a:rPr>
              <a:t>	</a:t>
            </a:r>
            <a:endParaRPr sz="1100"/>
          </a:p>
          <a:p>
            <a:pPr indent="-152400" lvl="0" marL="254000" marR="0" rtl="0" algn="l">
              <a:lnSpc>
                <a:spcPct val="100000"/>
              </a:lnSpc>
              <a:spcBef>
                <a:spcPts val="900"/>
              </a:spcBef>
              <a:spcAft>
                <a:spcPts val="0"/>
              </a:spcAft>
              <a:buClr>
                <a:schemeClr val="accent1"/>
              </a:buClr>
              <a:buSzPts val="1500"/>
              <a:buFont typeface="Noto Sans Symbols"/>
              <a:buNone/>
            </a:pPr>
            <a:r>
              <a:t/>
            </a:r>
            <a:endParaRPr b="0" i="0" sz="1500" u="none" cap="none" strike="noStrike">
              <a:solidFill>
                <a:schemeClr val="dk2"/>
              </a:solidFill>
              <a:latin typeface="Calibri"/>
              <a:ea typeface="Calibri"/>
              <a:cs typeface="Calibri"/>
              <a:sym typeface="Calibri"/>
            </a:endParaRPr>
          </a:p>
          <a:p>
            <a:pPr indent="0" lvl="1" marL="12700" marR="0" rtl="0" algn="l">
              <a:lnSpc>
                <a:spcPct val="100000"/>
              </a:lnSpc>
              <a:spcBef>
                <a:spcPts val="900"/>
              </a:spcBef>
              <a:spcAft>
                <a:spcPts val="0"/>
              </a:spcAft>
              <a:buClr>
                <a:schemeClr val="accent1"/>
              </a:buClr>
              <a:buSzPts val="1200"/>
              <a:buFont typeface="Noto Sans Symbols"/>
              <a:buNone/>
            </a:pPr>
            <a:r>
              <a:t/>
            </a:r>
            <a:endParaRPr b="0" i="0" sz="1200" u="none" cap="none" strike="noStrike">
              <a:solidFill>
                <a:schemeClr val="dk1"/>
              </a:solidFill>
              <a:latin typeface="Calibri"/>
              <a:ea typeface="Calibri"/>
              <a:cs typeface="Calibri"/>
              <a:sym typeface="Calibri"/>
            </a:endParaRPr>
          </a:p>
          <a:p>
            <a:pPr indent="0" lvl="1" marL="12700" marR="0" rtl="0" algn="l">
              <a:lnSpc>
                <a:spcPct val="100000"/>
              </a:lnSpc>
              <a:spcBef>
                <a:spcPts val="900"/>
              </a:spcBef>
              <a:spcAft>
                <a:spcPts val="0"/>
              </a:spcAft>
              <a:buClr>
                <a:schemeClr val="accent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pic>
        <p:nvPicPr>
          <p:cNvPr descr="A picture containing text, monitor, screen, display&#10;&#10;Description automatically generated" id="889" name="Google Shape;889;p113"/>
          <p:cNvPicPr preferRelativeResize="0"/>
          <p:nvPr/>
        </p:nvPicPr>
        <p:blipFill rotWithShape="1">
          <a:blip r:embed="rId4">
            <a:alphaModFix/>
          </a:blip>
          <a:srcRect b="0" l="0" r="0" t="0"/>
          <a:stretch/>
        </p:blipFill>
        <p:spPr>
          <a:xfrm>
            <a:off x="123195" y="2956802"/>
            <a:ext cx="529014" cy="429089"/>
          </a:xfrm>
          <a:prstGeom prst="rect">
            <a:avLst/>
          </a:prstGeom>
          <a:noFill/>
          <a:ln>
            <a:noFill/>
          </a:ln>
        </p:spPr>
      </p:pic>
      <p:pic>
        <p:nvPicPr>
          <p:cNvPr descr="A picture containing text, clock&#10;&#10;Description automatically generated" id="890" name="Google Shape;890;p113"/>
          <p:cNvPicPr preferRelativeResize="0"/>
          <p:nvPr/>
        </p:nvPicPr>
        <p:blipFill rotWithShape="1">
          <a:blip r:embed="rId5">
            <a:alphaModFix/>
          </a:blip>
          <a:srcRect b="0" l="0" r="0" t="0"/>
          <a:stretch/>
        </p:blipFill>
        <p:spPr>
          <a:xfrm>
            <a:off x="123195" y="1132724"/>
            <a:ext cx="529014" cy="52901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14"/>
          <p:cNvSpPr txBox="1"/>
          <p:nvPr>
            <p:ph type="ctrTitle"/>
          </p:nvPr>
        </p:nvSpPr>
        <p:spPr>
          <a:xfrm>
            <a:off x="1888836" y="-3043876"/>
            <a:ext cx="5995554" cy="1496291"/>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3600"/>
              <a:buFont typeface="Arial"/>
              <a:buNone/>
            </a:pPr>
            <a:r>
              <a:t/>
            </a:r>
            <a:endParaRPr sz="1100"/>
          </a:p>
        </p:txBody>
      </p:sp>
      <p:sp>
        <p:nvSpPr>
          <p:cNvPr id="896" name="Google Shape;896;p114"/>
          <p:cNvSpPr txBox="1"/>
          <p:nvPr>
            <p:ph idx="1" type="subTitle"/>
          </p:nvPr>
        </p:nvSpPr>
        <p:spPr>
          <a:xfrm>
            <a:off x="2332758" y="2988386"/>
            <a:ext cx="4478482" cy="928417"/>
          </a:xfrm>
          <a:prstGeom prst="rect">
            <a:avLst/>
          </a:prstGeom>
          <a:noFill/>
          <a:ln>
            <a:noFill/>
          </a:ln>
        </p:spPr>
        <p:txBody>
          <a:bodyPr anchorCtr="0" anchor="t" bIns="34275" lIns="68575" spcFirstLastPara="1" rIns="68575" wrap="square" tIns="34275">
            <a:normAutofit fontScale="92500" lnSpcReduction="20000"/>
          </a:bodyPr>
          <a:lstStyle/>
          <a:p>
            <a:pPr indent="0" lvl="0" marL="0" rtl="0" algn="ctr">
              <a:lnSpc>
                <a:spcPct val="90000"/>
              </a:lnSpc>
              <a:spcBef>
                <a:spcPts val="0"/>
              </a:spcBef>
              <a:spcAft>
                <a:spcPts val="0"/>
              </a:spcAft>
              <a:buClr>
                <a:schemeClr val="lt2"/>
              </a:buClr>
              <a:buSzPct val="100000"/>
              <a:buNone/>
            </a:pPr>
            <a:r>
              <a:rPr lang="en" sz="4100"/>
              <a:t>Thank you for listening!</a:t>
            </a:r>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Q&amp;A</a:t>
            </a:r>
            <a:endParaRPr/>
          </a:p>
        </p:txBody>
      </p:sp>
      <p:sp>
        <p:nvSpPr>
          <p:cNvPr id="902" name="Google Shape;902;p1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03" name="Google Shape;903;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116"/>
          <p:cNvSpPr txBox="1"/>
          <p:nvPr>
            <p:ph idx="1" type="body"/>
          </p:nvPr>
        </p:nvSpPr>
        <p:spPr>
          <a:xfrm>
            <a:off x="147824" y="1091575"/>
            <a:ext cx="2835000" cy="36540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800"/>
              </a:spcBef>
              <a:spcAft>
                <a:spcPts val="0"/>
              </a:spcAft>
              <a:buSzPts val="1400"/>
              <a:buNone/>
            </a:pPr>
            <a:r>
              <a:rPr b="1" lang="en" sz="1400">
                <a:solidFill>
                  <a:schemeClr val="dk1"/>
                </a:solidFill>
                <a:latin typeface="Arial"/>
                <a:ea typeface="Arial"/>
                <a:cs typeface="Arial"/>
                <a:sym typeface="Arial"/>
              </a:rPr>
              <a:t>Digital Square </a:t>
            </a:r>
            <a:r>
              <a:rPr lang="en" sz="1400">
                <a:solidFill>
                  <a:schemeClr val="dk1"/>
                </a:solidFill>
                <a:latin typeface="Arial"/>
                <a:ea typeface="Arial"/>
                <a:cs typeface="Arial"/>
                <a:sym typeface="Arial"/>
              </a:rPr>
              <a:t>is a digital health marketplace—or ‘square’—where supply and demand come together to accelerate health equity through the development, adoption, scale, and delivery of digital health innovations in low- and middle-income countries. We help funders, country leaders, implementers, and global policy makers learn about high-quality, trustworthy digital health software that is appropriate for low-resource settings. </a:t>
            </a:r>
            <a:endParaRPr sz="1400">
              <a:solidFill>
                <a:schemeClr val="dk1"/>
              </a:solidFill>
              <a:latin typeface="Arial"/>
              <a:ea typeface="Arial"/>
              <a:cs typeface="Arial"/>
              <a:sym typeface="Arial"/>
            </a:endParaRPr>
          </a:p>
        </p:txBody>
      </p:sp>
      <p:sp>
        <p:nvSpPr>
          <p:cNvPr id="910" name="Google Shape;910;p116"/>
          <p:cNvSpPr txBox="1"/>
          <p:nvPr/>
        </p:nvSpPr>
        <p:spPr>
          <a:xfrm>
            <a:off x="746372" y="319420"/>
            <a:ext cx="7651200" cy="392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100" cap="none">
                <a:solidFill>
                  <a:srgbClr val="1F4E79"/>
                </a:solidFill>
              </a:rPr>
              <a:t>Overview of </a:t>
            </a:r>
            <a:r>
              <a:rPr b="1" lang="en" sz="2100">
                <a:solidFill>
                  <a:srgbClr val="1F4E79"/>
                </a:solidFill>
              </a:rPr>
              <a:t>Digital Square</a:t>
            </a:r>
            <a:endParaRPr b="1" sz="1100">
              <a:solidFill>
                <a:srgbClr val="1F4E79"/>
              </a:solidFill>
            </a:endParaRPr>
          </a:p>
        </p:txBody>
      </p:sp>
      <p:pic>
        <p:nvPicPr>
          <p:cNvPr id="911" name="Google Shape;911;p116"/>
          <p:cNvPicPr preferRelativeResize="0"/>
          <p:nvPr/>
        </p:nvPicPr>
        <p:blipFill rotWithShape="1">
          <a:blip r:embed="rId3">
            <a:alphaModFix/>
          </a:blip>
          <a:srcRect b="0" l="0" r="0" t="0"/>
          <a:stretch/>
        </p:blipFill>
        <p:spPr>
          <a:xfrm>
            <a:off x="3135086" y="1055338"/>
            <a:ext cx="5800784" cy="3291871"/>
          </a:xfrm>
          <a:prstGeom prst="rect">
            <a:avLst/>
          </a:prstGeom>
          <a:solidFill>
            <a:schemeClr val="accent1"/>
          </a:solidFill>
          <a:ln cap="flat" cmpd="sng" w="9525">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pic>
      <p:pic>
        <p:nvPicPr>
          <p:cNvPr id="912" name="Google Shape;912;p116"/>
          <p:cNvPicPr preferRelativeResize="0"/>
          <p:nvPr/>
        </p:nvPicPr>
        <p:blipFill>
          <a:blip r:embed="rId4">
            <a:alphaModFix/>
          </a:blip>
          <a:stretch>
            <a:fillRect/>
          </a:stretch>
        </p:blipFill>
        <p:spPr>
          <a:xfrm>
            <a:off x="234525" y="4287024"/>
            <a:ext cx="1780826" cy="70903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17"/>
          <p:cNvSpPr txBox="1"/>
          <p:nvPr>
            <p:ph type="title"/>
          </p:nvPr>
        </p:nvSpPr>
        <p:spPr>
          <a:xfrm>
            <a:off x="311700" y="1106125"/>
            <a:ext cx="8520600" cy="196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8100"/>
              <a:t>Annex</a:t>
            </a:r>
            <a:endParaRPr sz="8100"/>
          </a:p>
        </p:txBody>
      </p:sp>
      <p:sp>
        <p:nvSpPr>
          <p:cNvPr id="918" name="Google Shape;918;p11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
        <p:nvSpPr>
          <p:cNvPr id="919" name="Google Shape;919;p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18"/>
          <p:cNvSpPr txBox="1"/>
          <p:nvPr/>
        </p:nvSpPr>
        <p:spPr>
          <a:xfrm>
            <a:off x="593972" y="319420"/>
            <a:ext cx="7651200" cy="4848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None/>
            </a:pPr>
            <a:r>
              <a:rPr lang="en" sz="2700">
                <a:solidFill>
                  <a:schemeClr val="dk1"/>
                </a:solidFill>
              </a:rPr>
              <a:t>Country Briefs (II): Overview of existing tools</a:t>
            </a:r>
            <a:endParaRPr b="1" sz="2100">
              <a:solidFill>
                <a:srgbClr val="1F4E79"/>
              </a:solidFill>
            </a:endParaRPr>
          </a:p>
        </p:txBody>
      </p:sp>
      <p:sp>
        <p:nvSpPr>
          <p:cNvPr id="926" name="Google Shape;926;p118"/>
          <p:cNvSpPr/>
          <p:nvPr>
            <p:ph idx="12" type="sldNum"/>
          </p:nvPr>
        </p:nvSpPr>
        <p:spPr>
          <a:xfrm>
            <a:off x="7481991" y="3996140"/>
            <a:ext cx="274200" cy="274200"/>
          </a:xfrm>
          <a:prstGeom prst="ellipse">
            <a:avLst/>
          </a:prstGeom>
        </p:spPr>
        <p:txBody>
          <a:bodyPr anchorCtr="0" anchor="ctr" bIns="34275" lIns="13700" spcFirstLastPara="1" rIns="13700" wrap="square" tIns="34275">
            <a:normAutofit lnSpcReduction="20000"/>
          </a:bodyPr>
          <a:lstStyle/>
          <a:p>
            <a:pPr indent="0" lvl="0" marL="0" rtl="0" algn="r">
              <a:spcBef>
                <a:spcPts val="0"/>
              </a:spcBef>
              <a:spcAft>
                <a:spcPts val="0"/>
              </a:spcAft>
              <a:buClr>
                <a:srgbClr val="FFFFFF"/>
              </a:buClr>
              <a:buSzPts val="800"/>
              <a:buFont typeface="Gill Sans"/>
              <a:buNone/>
            </a:pPr>
            <a:fld id="{00000000-1234-1234-1234-123412341234}" type="slidenum">
              <a:rPr lang="en"/>
              <a:t>‹#›</a:t>
            </a:fld>
            <a:endParaRPr/>
          </a:p>
        </p:txBody>
      </p:sp>
      <p:pic>
        <p:nvPicPr>
          <p:cNvPr id="927" name="Google Shape;927;p118"/>
          <p:cNvPicPr preferRelativeResize="0"/>
          <p:nvPr/>
        </p:nvPicPr>
        <p:blipFill rotWithShape="1">
          <a:blip r:embed="rId3">
            <a:alphaModFix/>
          </a:blip>
          <a:srcRect b="0" l="0" r="0" t="0"/>
          <a:stretch/>
        </p:blipFill>
        <p:spPr>
          <a:xfrm>
            <a:off x="351591" y="933523"/>
            <a:ext cx="3641984" cy="1546443"/>
          </a:xfrm>
          <a:prstGeom prst="rect">
            <a:avLst/>
          </a:prstGeom>
          <a:noFill/>
          <a:ln>
            <a:noFill/>
          </a:ln>
        </p:spPr>
      </p:pic>
      <p:pic>
        <p:nvPicPr>
          <p:cNvPr id="928" name="Google Shape;928;p118"/>
          <p:cNvPicPr preferRelativeResize="0"/>
          <p:nvPr/>
        </p:nvPicPr>
        <p:blipFill rotWithShape="1">
          <a:blip r:embed="rId4">
            <a:alphaModFix/>
          </a:blip>
          <a:srcRect b="0" l="0" r="0" t="0"/>
          <a:stretch/>
        </p:blipFill>
        <p:spPr>
          <a:xfrm>
            <a:off x="543801" y="2678976"/>
            <a:ext cx="7179079" cy="2250779"/>
          </a:xfrm>
          <a:prstGeom prst="rect">
            <a:avLst/>
          </a:prstGeom>
          <a:noFill/>
          <a:ln>
            <a:noFill/>
          </a:ln>
        </p:spPr>
      </p:pic>
      <p:sp>
        <p:nvSpPr>
          <p:cNvPr id="929" name="Google Shape;929;p118"/>
          <p:cNvSpPr/>
          <p:nvPr/>
        </p:nvSpPr>
        <p:spPr>
          <a:xfrm>
            <a:off x="5856405" y="4273110"/>
            <a:ext cx="721800" cy="5514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30" name="Google Shape;930;p118"/>
          <p:cNvSpPr/>
          <p:nvPr/>
        </p:nvSpPr>
        <p:spPr>
          <a:xfrm>
            <a:off x="6640501" y="4332452"/>
            <a:ext cx="721800" cy="5514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31" name="Google Shape;931;p118"/>
          <p:cNvSpPr/>
          <p:nvPr/>
        </p:nvSpPr>
        <p:spPr>
          <a:xfrm>
            <a:off x="6440831" y="3827052"/>
            <a:ext cx="721800" cy="5514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32" name="Google Shape;932;p118"/>
          <p:cNvSpPr/>
          <p:nvPr/>
        </p:nvSpPr>
        <p:spPr>
          <a:xfrm>
            <a:off x="7034483" y="3827052"/>
            <a:ext cx="721800" cy="5514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33" name="Google Shape;933;p118"/>
          <p:cNvSpPr txBox="1"/>
          <p:nvPr/>
        </p:nvSpPr>
        <p:spPr>
          <a:xfrm>
            <a:off x="4651225" y="939175"/>
            <a:ext cx="32130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Country briefs provide a quick </a:t>
            </a:r>
            <a:r>
              <a:rPr lang="en"/>
              <a:t>snapshot</a:t>
            </a:r>
            <a:r>
              <a:rPr lang="en"/>
              <a:t> of how many digital health tools and the use cases addressed by the tools. This allows a quick assessment of which use cases have many </a:t>
            </a:r>
            <a:r>
              <a:rPr lang="en"/>
              <a:t>existing tools and where additional tools may be needed. </a:t>
            </a:r>
            <a:r>
              <a:rPr lang="en"/>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83"/>
          <p:cNvSpPr txBox="1"/>
          <p:nvPr>
            <p:ph type="ctrTitle"/>
          </p:nvPr>
        </p:nvSpPr>
        <p:spPr>
          <a:xfrm>
            <a:off x="2584274" y="1562325"/>
            <a:ext cx="6052200" cy="14061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012F3B"/>
              </a:buClr>
              <a:buSzPts val="5000"/>
              <a:buFont typeface="Arial"/>
              <a:buNone/>
            </a:pPr>
            <a:r>
              <a:rPr lang="en"/>
              <a:t>Digital Tool Mapping for COVID-19</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19"/>
          <p:cNvSpPr/>
          <p:nvPr/>
        </p:nvSpPr>
        <p:spPr>
          <a:xfrm>
            <a:off x="0" y="211992"/>
            <a:ext cx="9144000" cy="890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40" name="Google Shape;940;p119"/>
          <p:cNvSpPr txBox="1"/>
          <p:nvPr>
            <p:ph type="title"/>
          </p:nvPr>
        </p:nvSpPr>
        <p:spPr>
          <a:xfrm>
            <a:off x="457200" y="384783"/>
            <a:ext cx="8229600" cy="547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400"/>
              <a:buFont typeface="Arial"/>
              <a:buNone/>
            </a:pPr>
            <a:r>
              <a:rPr lang="en" sz="2400">
                <a:latin typeface="Arial"/>
                <a:ea typeface="Arial"/>
                <a:cs typeface="Arial"/>
                <a:sym typeface="Arial"/>
              </a:rPr>
              <a:t>DATEC purposes</a:t>
            </a:r>
            <a:endParaRPr/>
          </a:p>
        </p:txBody>
      </p:sp>
      <p:sp>
        <p:nvSpPr>
          <p:cNvPr id="941" name="Google Shape;941;p119"/>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
        <p:nvSpPr>
          <p:cNvPr id="942" name="Google Shape;942;p119"/>
          <p:cNvSpPr/>
          <p:nvPr/>
        </p:nvSpPr>
        <p:spPr>
          <a:xfrm>
            <a:off x="1859507" y="1249521"/>
            <a:ext cx="557700" cy="1904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43" name="Google Shape;943;p119"/>
          <p:cNvSpPr txBox="1"/>
          <p:nvPr/>
        </p:nvSpPr>
        <p:spPr>
          <a:xfrm>
            <a:off x="457200" y="1385999"/>
            <a:ext cx="3896400" cy="3355500"/>
          </a:xfrm>
          <a:prstGeom prst="rect">
            <a:avLst/>
          </a:prstGeom>
          <a:noFill/>
          <a:ln>
            <a:noFill/>
          </a:ln>
        </p:spPr>
        <p:txBody>
          <a:bodyPr anchorCtr="0" anchor="t" bIns="34275" lIns="68575" spcFirstLastPara="1" rIns="68575" wrap="square" tIns="34275">
            <a:spAutoFit/>
          </a:bodyPr>
          <a:lstStyle/>
          <a:p>
            <a:pPr indent="-222250" lvl="0" marL="215900" marR="0" rtl="0" algn="l">
              <a:lnSpc>
                <a:spcPct val="100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Visualize when and how digital applications and tools can be strategically used during phases of an outbreak</a:t>
            </a:r>
            <a:endParaRPr b="0" i="0" sz="1100" u="none" cap="none" strike="noStrike">
              <a:solidFill>
                <a:srgbClr val="000000"/>
              </a:solidFill>
              <a:latin typeface="Arial"/>
              <a:ea typeface="Arial"/>
              <a:cs typeface="Arial"/>
              <a:sym typeface="Arial"/>
            </a:endParaRPr>
          </a:p>
          <a:p>
            <a:pPr indent="-222250" lvl="0" marL="215900" marR="0" rtl="0" algn="l">
              <a:lnSpc>
                <a:spcPct val="100000"/>
              </a:lnSpc>
              <a:spcBef>
                <a:spcPts val="90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Identify tools and applications that should be in place </a:t>
            </a:r>
            <a:r>
              <a:rPr b="0" i="1" lang="en" sz="1100" u="none" cap="none" strike="noStrike">
                <a:solidFill>
                  <a:schemeClr val="dk1"/>
                </a:solidFill>
                <a:latin typeface="Arial"/>
                <a:ea typeface="Arial"/>
                <a:cs typeface="Arial"/>
                <a:sym typeface="Arial"/>
              </a:rPr>
              <a:t>before</a:t>
            </a:r>
            <a:r>
              <a:rPr b="0" i="0" lang="en" sz="1100" u="none" cap="none" strike="noStrike">
                <a:solidFill>
                  <a:schemeClr val="dk1"/>
                </a:solidFill>
                <a:latin typeface="Arial"/>
                <a:ea typeface="Arial"/>
                <a:cs typeface="Arial"/>
                <a:sym typeface="Arial"/>
              </a:rPr>
              <a:t> an outbreak and recommend strategies for improving digital tools </a:t>
            </a:r>
            <a:r>
              <a:rPr b="0" i="1" lang="en" sz="1100" u="none" cap="none" strike="noStrike">
                <a:solidFill>
                  <a:schemeClr val="dk1"/>
                </a:solidFill>
                <a:latin typeface="Arial"/>
                <a:ea typeface="Arial"/>
                <a:cs typeface="Arial"/>
                <a:sym typeface="Arial"/>
              </a:rPr>
              <a:t>after</a:t>
            </a:r>
            <a:r>
              <a:rPr b="0" i="0" lang="en" sz="1100" u="none" cap="none" strike="noStrike">
                <a:solidFill>
                  <a:schemeClr val="dk1"/>
                </a:solidFill>
                <a:latin typeface="Arial"/>
                <a:ea typeface="Arial"/>
                <a:cs typeface="Arial"/>
                <a:sym typeface="Arial"/>
              </a:rPr>
              <a:t> an outbreak</a:t>
            </a:r>
            <a:endParaRPr b="0" i="0" sz="1100" u="none" cap="none" strike="noStrike">
              <a:solidFill>
                <a:srgbClr val="000000"/>
              </a:solidFill>
              <a:latin typeface="Arial"/>
              <a:ea typeface="Arial"/>
              <a:cs typeface="Arial"/>
              <a:sym typeface="Arial"/>
            </a:endParaRPr>
          </a:p>
          <a:p>
            <a:pPr indent="-222250" lvl="0" marL="215900" marR="0" rtl="0" algn="l">
              <a:lnSpc>
                <a:spcPct val="100000"/>
              </a:lnSpc>
              <a:spcBef>
                <a:spcPts val="90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Demonstrate the role data science, system interoperability, and routine surveillance play </a:t>
            </a:r>
            <a:r>
              <a:rPr b="0" i="1" lang="en" sz="1100" u="none" cap="none" strike="noStrike">
                <a:solidFill>
                  <a:schemeClr val="dk1"/>
                </a:solidFill>
                <a:latin typeface="Arial"/>
                <a:ea typeface="Arial"/>
                <a:cs typeface="Arial"/>
                <a:sym typeface="Arial"/>
              </a:rPr>
              <a:t>before</a:t>
            </a:r>
            <a:r>
              <a:rPr b="0" i="0" lang="en" sz="1100" u="none" cap="none" strike="noStrike">
                <a:solidFill>
                  <a:schemeClr val="dk1"/>
                </a:solidFill>
                <a:latin typeface="Arial"/>
                <a:ea typeface="Arial"/>
                <a:cs typeface="Arial"/>
                <a:sym typeface="Arial"/>
              </a:rPr>
              <a:t> and </a:t>
            </a:r>
            <a:r>
              <a:rPr b="0" i="1" lang="en" sz="1100" u="none" cap="none" strike="noStrike">
                <a:solidFill>
                  <a:schemeClr val="dk1"/>
                </a:solidFill>
                <a:latin typeface="Arial"/>
                <a:ea typeface="Arial"/>
                <a:cs typeface="Arial"/>
                <a:sym typeface="Arial"/>
              </a:rPr>
              <a:t>during</a:t>
            </a:r>
            <a:r>
              <a:rPr b="0" i="0" lang="en" sz="1100" u="none" cap="none" strike="noStrike">
                <a:solidFill>
                  <a:schemeClr val="dk1"/>
                </a:solidFill>
                <a:latin typeface="Arial"/>
                <a:ea typeface="Arial"/>
                <a:cs typeface="Arial"/>
                <a:sym typeface="Arial"/>
              </a:rPr>
              <a:t> an outbreak</a:t>
            </a:r>
            <a:endParaRPr b="0" i="0" sz="1100" u="none" cap="none" strike="noStrike">
              <a:solidFill>
                <a:schemeClr val="dk1"/>
              </a:solidFill>
              <a:latin typeface="Arial"/>
              <a:ea typeface="Arial"/>
              <a:cs typeface="Arial"/>
              <a:sym typeface="Arial"/>
            </a:endParaRPr>
          </a:p>
          <a:p>
            <a:pPr indent="-222250" lvl="0" marL="215900" marR="0" rtl="0" algn="l">
              <a:lnSpc>
                <a:spcPct val="100000"/>
              </a:lnSpc>
              <a:spcBef>
                <a:spcPts val="90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Show how digitals applications and tools support the utilization of outbreak control techniques (e.g., diagnostics, therapeutics, vaccines)</a:t>
            </a:r>
            <a:endParaRPr b="0" i="0" sz="1100" u="none" cap="none" strike="noStrike">
              <a:solidFill>
                <a:srgbClr val="000000"/>
              </a:solidFill>
              <a:latin typeface="Arial"/>
              <a:ea typeface="Arial"/>
              <a:cs typeface="Arial"/>
              <a:sym typeface="Arial"/>
            </a:endParaRPr>
          </a:p>
          <a:p>
            <a:pPr indent="-222250" lvl="0" marL="215900" marR="0" rtl="0" algn="l">
              <a:lnSpc>
                <a:spcPct val="100000"/>
              </a:lnSpc>
              <a:spcBef>
                <a:spcPts val="90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Offer examples of how digital tools can mitigate stressors on health workers, facilities, and systems during an outbreak</a:t>
            </a:r>
            <a:endParaRPr b="0" i="0" sz="1100" u="none" cap="none" strike="noStrike">
              <a:solidFill>
                <a:srgbClr val="000000"/>
              </a:solidFill>
              <a:latin typeface="Arial"/>
              <a:ea typeface="Arial"/>
              <a:cs typeface="Arial"/>
              <a:sym typeface="Arial"/>
            </a:endParaRPr>
          </a:p>
          <a:p>
            <a:pPr indent="-222250" lvl="0" marL="215900" marR="0" rtl="0" algn="l">
              <a:lnSpc>
                <a:spcPct val="100000"/>
              </a:lnSpc>
              <a:spcBef>
                <a:spcPts val="90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Provide information on which investors fund specific use cases to facilitate coordination and smart investments  </a:t>
            </a:r>
            <a:endParaRPr b="0" i="0" sz="1100" u="none" cap="none" strike="noStrike">
              <a:solidFill>
                <a:srgbClr val="000000"/>
              </a:solidFill>
              <a:latin typeface="Arial"/>
              <a:ea typeface="Arial"/>
              <a:cs typeface="Arial"/>
              <a:sym typeface="Arial"/>
            </a:endParaRPr>
          </a:p>
        </p:txBody>
      </p:sp>
      <p:grpSp>
        <p:nvGrpSpPr>
          <p:cNvPr id="944" name="Google Shape;944;p119"/>
          <p:cNvGrpSpPr/>
          <p:nvPr/>
        </p:nvGrpSpPr>
        <p:grpSpPr>
          <a:xfrm>
            <a:off x="4868839" y="1508974"/>
            <a:ext cx="3981128" cy="2662539"/>
            <a:chOff x="6673755" y="2065361"/>
            <a:chExt cx="5308170" cy="3550051"/>
          </a:xfrm>
        </p:grpSpPr>
        <p:pic>
          <p:nvPicPr>
            <p:cNvPr descr="A picture containing timeline&#10;&#10;Description automatically generated" id="945" name="Google Shape;945;p119"/>
            <p:cNvPicPr preferRelativeResize="0"/>
            <p:nvPr/>
          </p:nvPicPr>
          <p:blipFill rotWithShape="1">
            <a:blip r:embed="rId3">
              <a:alphaModFix/>
            </a:blip>
            <a:srcRect b="3839" l="3014" r="1593" t="6858"/>
            <a:stretch/>
          </p:blipFill>
          <p:spPr>
            <a:xfrm>
              <a:off x="6744696" y="2351964"/>
              <a:ext cx="5237229" cy="3263448"/>
            </a:xfrm>
            <a:prstGeom prst="rect">
              <a:avLst/>
            </a:prstGeom>
            <a:noFill/>
            <a:ln>
              <a:noFill/>
            </a:ln>
          </p:spPr>
        </p:pic>
        <p:sp>
          <p:nvSpPr>
            <p:cNvPr id="946" name="Google Shape;946;p119"/>
            <p:cNvSpPr/>
            <p:nvPr/>
          </p:nvSpPr>
          <p:spPr>
            <a:xfrm>
              <a:off x="6673755" y="2065361"/>
              <a:ext cx="536700" cy="21399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b="1" lang="en"/>
              <a:t>Digital Square</a:t>
            </a:r>
            <a:r>
              <a:rPr lang="en"/>
              <a:t> | connecting the world for better health</a:t>
            </a:r>
            <a:endParaRPr/>
          </a:p>
        </p:txBody>
      </p:sp>
      <p:sp>
        <p:nvSpPr>
          <p:cNvPr id="952" name="Google Shape;952;p120"/>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Arial"/>
              <a:buNone/>
            </a:pPr>
            <a:r>
              <a:rPr lang="en"/>
              <a:t>Identifying Scaled Systems</a:t>
            </a:r>
            <a:endParaRPr/>
          </a:p>
        </p:txBody>
      </p:sp>
      <p:sp>
        <p:nvSpPr>
          <p:cNvPr id="953" name="Google Shape;953;p120"/>
          <p:cNvSpPr txBox="1"/>
          <p:nvPr>
            <p:ph idx="1" type="body"/>
          </p:nvPr>
        </p:nvSpPr>
        <p:spPr>
          <a:xfrm>
            <a:off x="457205" y="927994"/>
            <a:ext cx="5194800" cy="3400500"/>
          </a:xfrm>
          <a:prstGeom prst="rect">
            <a:avLst/>
          </a:prstGeom>
          <a:noFill/>
          <a:ln>
            <a:noFill/>
          </a:ln>
        </p:spPr>
        <p:txBody>
          <a:bodyPr anchorCtr="0" anchor="t" bIns="34275" lIns="68575" spcFirstLastPara="1" rIns="68575" wrap="square" tIns="34275">
            <a:normAutofit fontScale="62500" lnSpcReduction="20000"/>
          </a:bodyPr>
          <a:lstStyle/>
          <a:p>
            <a:pPr indent="0" lvl="0" marL="0" rtl="0" algn="l">
              <a:lnSpc>
                <a:spcPct val="120000"/>
              </a:lnSpc>
              <a:spcBef>
                <a:spcPts val="0"/>
              </a:spcBef>
              <a:spcAft>
                <a:spcPts val="0"/>
              </a:spcAft>
              <a:buClr>
                <a:srgbClr val="0B3945"/>
              </a:buClr>
              <a:buSzPct val="100000"/>
              <a:buNone/>
            </a:pPr>
            <a:r>
              <a:rPr lang="en" sz="2000">
                <a:solidFill>
                  <a:srgbClr val="0B3945"/>
                </a:solidFill>
                <a:latin typeface="Arial"/>
                <a:ea typeface="Arial"/>
                <a:cs typeface="Arial"/>
                <a:sym typeface="Arial"/>
              </a:rPr>
              <a:t>Map and Match focused on identifying scaled systems by collecting information on, where available:</a:t>
            </a:r>
            <a:endParaRPr/>
          </a:p>
          <a:p>
            <a:pPr indent="-180975" lvl="0" marL="177800" rtl="0" algn="l">
              <a:lnSpc>
                <a:spcPct val="120000"/>
              </a:lnSpc>
              <a:spcBef>
                <a:spcPts val="800"/>
              </a:spcBef>
              <a:spcAft>
                <a:spcPts val="0"/>
              </a:spcAft>
              <a:buClr>
                <a:srgbClr val="0B3945"/>
              </a:buClr>
              <a:buSzPct val="100000"/>
              <a:buChar char="•"/>
            </a:pPr>
            <a:r>
              <a:rPr b="1" lang="en" sz="2000">
                <a:solidFill>
                  <a:srgbClr val="0B3945"/>
                </a:solidFill>
                <a:latin typeface="Arial"/>
                <a:ea typeface="Arial"/>
                <a:cs typeface="Arial"/>
                <a:sym typeface="Arial"/>
              </a:rPr>
              <a:t>Number of end users: </a:t>
            </a:r>
            <a:r>
              <a:rPr lang="en" sz="2000">
                <a:solidFill>
                  <a:srgbClr val="0B3945"/>
                </a:solidFill>
                <a:latin typeface="Arial"/>
                <a:ea typeface="Arial"/>
                <a:cs typeface="Arial"/>
                <a:sym typeface="Arial"/>
              </a:rPr>
              <a:t>determining </a:t>
            </a:r>
            <a:r>
              <a:rPr i="1" lang="en" sz="2000">
                <a:solidFill>
                  <a:srgbClr val="0B3945"/>
                </a:solidFill>
                <a:latin typeface="Arial"/>
                <a:ea typeface="Arial"/>
                <a:cs typeface="Arial"/>
                <a:sym typeface="Arial"/>
              </a:rPr>
              <a:t>who</a:t>
            </a:r>
            <a:r>
              <a:rPr lang="en" sz="2000">
                <a:solidFill>
                  <a:srgbClr val="0B3945"/>
                </a:solidFill>
                <a:latin typeface="Arial"/>
                <a:ea typeface="Arial"/>
                <a:cs typeface="Arial"/>
                <a:sym typeface="Arial"/>
              </a:rPr>
              <a:t> is using a tool and </a:t>
            </a:r>
            <a:r>
              <a:rPr i="1" lang="en" sz="2000">
                <a:solidFill>
                  <a:srgbClr val="0B3945"/>
                </a:solidFill>
                <a:latin typeface="Arial"/>
                <a:ea typeface="Arial"/>
                <a:cs typeface="Arial"/>
                <a:sym typeface="Arial"/>
              </a:rPr>
              <a:t>where</a:t>
            </a:r>
            <a:r>
              <a:rPr lang="en" sz="2000">
                <a:solidFill>
                  <a:srgbClr val="0B3945"/>
                </a:solidFill>
                <a:latin typeface="Arial"/>
                <a:ea typeface="Arial"/>
                <a:cs typeface="Arial"/>
                <a:sym typeface="Arial"/>
              </a:rPr>
              <a:t>.  Information can be evaluated using the number of health workers, number of clients, or number of facilities using a tool.</a:t>
            </a:r>
            <a:endParaRPr/>
          </a:p>
          <a:p>
            <a:pPr indent="-180975" lvl="0" marL="177800" rtl="0" algn="l">
              <a:lnSpc>
                <a:spcPct val="120000"/>
              </a:lnSpc>
              <a:spcBef>
                <a:spcPts val="800"/>
              </a:spcBef>
              <a:spcAft>
                <a:spcPts val="0"/>
              </a:spcAft>
              <a:buClr>
                <a:srgbClr val="0B3945"/>
              </a:buClr>
              <a:buSzPct val="100000"/>
              <a:buChar char="•"/>
            </a:pPr>
            <a:r>
              <a:rPr b="1" lang="en" sz="2000">
                <a:solidFill>
                  <a:srgbClr val="0B3945"/>
                </a:solidFill>
                <a:latin typeface="Arial"/>
                <a:ea typeface="Arial"/>
                <a:cs typeface="Arial"/>
                <a:sym typeface="Arial"/>
              </a:rPr>
              <a:t>Breadth of tool use: </a:t>
            </a:r>
            <a:r>
              <a:rPr lang="en" sz="2000">
                <a:solidFill>
                  <a:srgbClr val="0B3945"/>
                </a:solidFill>
                <a:latin typeface="Arial"/>
                <a:ea typeface="Arial"/>
                <a:cs typeface="Arial"/>
                <a:sym typeface="Arial"/>
              </a:rPr>
              <a:t>understanding the </a:t>
            </a:r>
            <a:r>
              <a:rPr i="1" lang="en" sz="2000">
                <a:solidFill>
                  <a:srgbClr val="0B3945"/>
                </a:solidFill>
                <a:latin typeface="Arial"/>
                <a:ea typeface="Arial"/>
                <a:cs typeface="Arial"/>
                <a:sym typeface="Arial"/>
              </a:rPr>
              <a:t>number ways</a:t>
            </a:r>
            <a:r>
              <a:rPr lang="en" sz="2000">
                <a:solidFill>
                  <a:srgbClr val="0B3945"/>
                </a:solidFill>
                <a:latin typeface="Arial"/>
                <a:ea typeface="Arial"/>
                <a:cs typeface="Arial"/>
                <a:sym typeface="Arial"/>
              </a:rPr>
              <a:t> in which a tools is used, such as use cross health focus areas or digital health intervention areas. </a:t>
            </a:r>
            <a:endParaRPr/>
          </a:p>
          <a:p>
            <a:pPr indent="-180975" lvl="0" marL="177800" rtl="0" algn="l">
              <a:lnSpc>
                <a:spcPct val="120000"/>
              </a:lnSpc>
              <a:spcBef>
                <a:spcPts val="800"/>
              </a:spcBef>
              <a:spcAft>
                <a:spcPts val="0"/>
              </a:spcAft>
              <a:buClr>
                <a:srgbClr val="0B3945"/>
              </a:buClr>
              <a:buSzPct val="100000"/>
              <a:buChar char="•"/>
            </a:pPr>
            <a:r>
              <a:rPr b="1" lang="en" sz="2000">
                <a:solidFill>
                  <a:srgbClr val="0B3945"/>
                </a:solidFill>
                <a:latin typeface="Arial"/>
                <a:ea typeface="Arial"/>
                <a:cs typeface="Arial"/>
                <a:sym typeface="Arial"/>
              </a:rPr>
              <a:t>Institutionalization: </a:t>
            </a:r>
            <a:r>
              <a:rPr lang="en" sz="2000">
                <a:solidFill>
                  <a:srgbClr val="0B3945"/>
                </a:solidFill>
                <a:latin typeface="Arial"/>
                <a:ea typeface="Arial"/>
                <a:cs typeface="Arial"/>
                <a:sym typeface="Arial"/>
              </a:rPr>
              <a:t> delves into how well the tool is integrated into the country’s priorities by understanding if the tools has dedicated resources, and/or is included as a tool that is necessary for health workers to use in formal job descriptions.</a:t>
            </a:r>
            <a:endParaRPr/>
          </a:p>
          <a:p>
            <a:pPr indent="-101600" lvl="0" marL="177800" rtl="0" algn="l">
              <a:lnSpc>
                <a:spcPct val="90000"/>
              </a:lnSpc>
              <a:spcBef>
                <a:spcPts val="800"/>
              </a:spcBef>
              <a:spcAft>
                <a:spcPts val="0"/>
              </a:spcAft>
              <a:buClr>
                <a:schemeClr val="dk1"/>
              </a:buClr>
              <a:buSzPct val="100000"/>
              <a:buNone/>
            </a:pPr>
            <a:r>
              <a:t/>
            </a:r>
            <a:endParaRPr sz="2000">
              <a:solidFill>
                <a:srgbClr val="0B3945"/>
              </a:solidFill>
              <a:latin typeface="Arial"/>
              <a:ea typeface="Arial"/>
              <a:cs typeface="Arial"/>
              <a:sym typeface="Arial"/>
            </a:endParaRPr>
          </a:p>
          <a:p>
            <a:pPr indent="-101600" lvl="0" marL="177800" rtl="0" algn="l">
              <a:lnSpc>
                <a:spcPct val="90000"/>
              </a:lnSpc>
              <a:spcBef>
                <a:spcPts val="800"/>
              </a:spcBef>
              <a:spcAft>
                <a:spcPts val="0"/>
              </a:spcAft>
              <a:buClr>
                <a:schemeClr val="dk1"/>
              </a:buClr>
              <a:buSzPct val="100000"/>
              <a:buNone/>
            </a:pPr>
            <a:r>
              <a:t/>
            </a:r>
            <a:endParaRPr sz="2000">
              <a:solidFill>
                <a:srgbClr val="0B3945"/>
              </a:solidFill>
              <a:latin typeface="Arial"/>
              <a:ea typeface="Arial"/>
              <a:cs typeface="Arial"/>
              <a:sym typeface="Arial"/>
            </a:endParaRPr>
          </a:p>
          <a:p>
            <a:pPr indent="0" lvl="0" marL="0" rtl="0" algn="l">
              <a:lnSpc>
                <a:spcPct val="90000"/>
              </a:lnSpc>
              <a:spcBef>
                <a:spcPts val="800"/>
              </a:spcBef>
              <a:spcAft>
                <a:spcPts val="0"/>
              </a:spcAft>
              <a:buClr>
                <a:srgbClr val="0B3945"/>
              </a:buClr>
              <a:buSzPct val="100000"/>
              <a:buNone/>
            </a:pPr>
            <a:r>
              <a:rPr lang="en" sz="2000">
                <a:solidFill>
                  <a:srgbClr val="0B3945"/>
                </a:solidFill>
                <a:latin typeface="Arial"/>
                <a:ea typeface="Arial"/>
                <a:cs typeface="Arial"/>
                <a:sym typeface="Arial"/>
              </a:rPr>
              <a:t>Our scale document can be found </a:t>
            </a:r>
            <a:r>
              <a:rPr lang="en" sz="2000" u="sng">
                <a:solidFill>
                  <a:srgbClr val="0B3945"/>
                </a:solidFill>
                <a:latin typeface="Arial"/>
                <a:ea typeface="Arial"/>
                <a:cs typeface="Arial"/>
                <a:sym typeface="Arial"/>
                <a:hlinkClick r:id="rId3">
                  <a:extLst>
                    <a:ext uri="{A12FA001-AC4F-418D-AE19-62706E023703}">
                      <ahyp:hlinkClr val="tx"/>
                    </a:ext>
                  </a:extLst>
                </a:hlinkClick>
              </a:rPr>
              <a:t>here</a:t>
            </a:r>
            <a:r>
              <a:rPr lang="en" sz="2000">
                <a:solidFill>
                  <a:srgbClr val="0B3945"/>
                </a:solidFill>
                <a:latin typeface="Arial"/>
                <a:ea typeface="Arial"/>
                <a:cs typeface="Arial"/>
                <a:sym typeface="Arial"/>
              </a:rPr>
              <a:t>.</a:t>
            </a:r>
            <a:endParaRPr/>
          </a:p>
        </p:txBody>
      </p:sp>
      <p:pic>
        <p:nvPicPr>
          <p:cNvPr id="954" name="Google Shape;954;p120"/>
          <p:cNvPicPr preferRelativeResize="0"/>
          <p:nvPr/>
        </p:nvPicPr>
        <p:blipFill rotWithShape="1">
          <a:blip r:embed="rId4">
            <a:alphaModFix/>
          </a:blip>
          <a:srcRect b="0" l="0" r="0" t="0"/>
          <a:stretch/>
        </p:blipFill>
        <p:spPr>
          <a:xfrm>
            <a:off x="5651999" y="1276070"/>
            <a:ext cx="3261494" cy="21327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121"/>
          <p:cNvSpPr/>
          <p:nvPr/>
        </p:nvSpPr>
        <p:spPr>
          <a:xfrm>
            <a:off x="0" y="211992"/>
            <a:ext cx="9144000" cy="890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60" name="Google Shape;960;p1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b="1" lang="en"/>
              <a:t>Digital Square</a:t>
            </a:r>
            <a:r>
              <a:rPr lang="en"/>
              <a:t> | connecting the world for better health</a:t>
            </a:r>
            <a:endParaRPr/>
          </a:p>
        </p:txBody>
      </p:sp>
      <p:sp>
        <p:nvSpPr>
          <p:cNvPr id="961" name="Google Shape;961;p121"/>
          <p:cNvSpPr txBox="1"/>
          <p:nvPr>
            <p:ph type="title"/>
          </p:nvPr>
        </p:nvSpPr>
        <p:spPr>
          <a:xfrm>
            <a:off x="457200" y="384783"/>
            <a:ext cx="8229600" cy="547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Arial"/>
              <a:buNone/>
            </a:pPr>
            <a:r>
              <a:rPr lang="en"/>
              <a:t>Global Goods Pandemic Uses</a:t>
            </a:r>
            <a:endParaRPr/>
          </a:p>
        </p:txBody>
      </p:sp>
      <p:sp>
        <p:nvSpPr>
          <p:cNvPr id="962" name="Google Shape;962;p121"/>
          <p:cNvSpPr txBox="1"/>
          <p:nvPr>
            <p:ph idx="12" type="sldNum"/>
          </p:nvPr>
        </p:nvSpPr>
        <p:spPr>
          <a:xfrm>
            <a:off x="662940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
        <p:nvSpPr>
          <p:cNvPr id="963" name="Google Shape;963;p121"/>
          <p:cNvSpPr txBox="1"/>
          <p:nvPr/>
        </p:nvSpPr>
        <p:spPr>
          <a:xfrm>
            <a:off x="592099" y="1667054"/>
            <a:ext cx="4041300" cy="2593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Map and Match also mapped Digital Square approved Global Goods to provide a more comprehensive view into how these open-source tools can be used to address pandemic use cases.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The </a:t>
            </a:r>
            <a:r>
              <a:rPr b="0" i="0" lang="en" sz="1400" u="sng" cap="none" strike="noStrike">
                <a:solidFill>
                  <a:schemeClr val="hlink"/>
                </a:solidFill>
                <a:latin typeface="Arial"/>
                <a:ea typeface="Arial"/>
                <a:cs typeface="Arial"/>
                <a:sym typeface="Arial"/>
                <a:hlinkClick r:id="rId3"/>
              </a:rPr>
              <a:t>Digital Square wiki</a:t>
            </a:r>
            <a:r>
              <a:rPr b="0" i="0" lang="en" sz="1400" u="none" cap="none" strike="noStrike">
                <a:solidFill>
                  <a:schemeClr val="dk1"/>
                </a:solidFill>
                <a:latin typeface="Arial"/>
                <a:ea typeface="Arial"/>
                <a:cs typeface="Arial"/>
                <a:sym typeface="Arial"/>
              </a:rPr>
              <a:t> also provides more in-depth information about these tools. </a:t>
            </a:r>
            <a:endParaRPr b="0" i="0" sz="1400" u="none" cap="none" strike="noStrike">
              <a:solidFill>
                <a:schemeClr val="dk1"/>
              </a:solidFill>
              <a:latin typeface="Arial"/>
              <a:ea typeface="Arial"/>
              <a:cs typeface="Arial"/>
              <a:sym typeface="Arial"/>
            </a:endParaRPr>
          </a:p>
          <a:p>
            <a:pPr indent="0" lvl="0" marL="342900" marR="0" rtl="0" algn="l">
              <a:lnSpc>
                <a:spcPct val="100000"/>
              </a:lnSpc>
              <a:spcBef>
                <a:spcPts val="90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descr="Graphical user interface, text, application&#10;&#10;Description automatically generated" id="964" name="Google Shape;964;p121"/>
          <p:cNvPicPr preferRelativeResize="0"/>
          <p:nvPr/>
        </p:nvPicPr>
        <p:blipFill rotWithShape="1">
          <a:blip r:embed="rId4">
            <a:alphaModFix/>
          </a:blip>
          <a:srcRect b="0" l="0" r="0" t="0"/>
          <a:stretch/>
        </p:blipFill>
        <p:spPr>
          <a:xfrm>
            <a:off x="4889310" y="1667054"/>
            <a:ext cx="3711130" cy="2566629"/>
          </a:xfrm>
          <a:prstGeom prst="rect">
            <a:avLst/>
          </a:prstGeom>
          <a:no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4"/>
          <p:cNvSpPr txBox="1"/>
          <p:nvPr>
            <p:ph idx="1" type="body"/>
          </p:nvPr>
        </p:nvSpPr>
        <p:spPr>
          <a:xfrm>
            <a:off x="528000" y="1283431"/>
            <a:ext cx="4044000" cy="3039000"/>
          </a:xfrm>
          <a:prstGeom prst="rect">
            <a:avLst/>
          </a:prstGeom>
          <a:noFill/>
          <a:ln>
            <a:noFill/>
          </a:ln>
        </p:spPr>
        <p:txBody>
          <a:bodyPr anchorCtr="0" anchor="t" bIns="34275" lIns="68575" spcFirstLastPara="1" rIns="68575" wrap="square" tIns="34275">
            <a:normAutofit fontScale="85000" lnSpcReduction="20000"/>
          </a:bodyPr>
          <a:lstStyle/>
          <a:p>
            <a:pPr indent="0" lvl="0" marL="0" rtl="0" algn="l">
              <a:lnSpc>
                <a:spcPct val="110000"/>
              </a:lnSpc>
              <a:spcBef>
                <a:spcPts val="0"/>
              </a:spcBef>
              <a:spcAft>
                <a:spcPts val="0"/>
              </a:spcAft>
              <a:buClr>
                <a:schemeClr val="dk1"/>
              </a:buClr>
              <a:buSzPct val="116666"/>
              <a:buNone/>
            </a:pPr>
            <a:r>
              <a:rPr lang="en"/>
              <a:t>Key Lesson from Ebola:</a:t>
            </a:r>
            <a:endParaRPr/>
          </a:p>
          <a:p>
            <a:pPr indent="0" lvl="0" marL="0" rtl="0" algn="l">
              <a:lnSpc>
                <a:spcPct val="110000"/>
              </a:lnSpc>
              <a:spcBef>
                <a:spcPts val="600"/>
              </a:spcBef>
              <a:spcAft>
                <a:spcPts val="0"/>
              </a:spcAft>
              <a:buClr>
                <a:schemeClr val="dk1"/>
              </a:buClr>
              <a:buSzPct val="116666"/>
              <a:buNone/>
            </a:pPr>
            <a:r>
              <a:t/>
            </a:r>
            <a:endParaRPr>
              <a:solidFill>
                <a:srgbClr val="0B3945"/>
              </a:solidFill>
            </a:endParaRPr>
          </a:p>
          <a:p>
            <a:pPr indent="0" lvl="0" marL="0" rtl="0" algn="l">
              <a:lnSpc>
                <a:spcPct val="120000"/>
              </a:lnSpc>
              <a:spcBef>
                <a:spcPts val="600"/>
              </a:spcBef>
              <a:spcAft>
                <a:spcPts val="0"/>
              </a:spcAft>
              <a:buClr>
                <a:srgbClr val="0B3945"/>
              </a:buClr>
              <a:buSzPct val="116666"/>
              <a:buNone/>
            </a:pPr>
            <a:r>
              <a:rPr lang="en">
                <a:solidFill>
                  <a:srgbClr val="0B3945"/>
                </a:solidFill>
              </a:rPr>
              <a:t>Adapting existing digital tools rather than deploying new ones helped:</a:t>
            </a:r>
            <a:endParaRPr/>
          </a:p>
          <a:p>
            <a:pPr indent="-269557" lvl="0" marL="342900" rtl="0" algn="l">
              <a:lnSpc>
                <a:spcPct val="120000"/>
              </a:lnSpc>
              <a:spcBef>
                <a:spcPts val="600"/>
              </a:spcBef>
              <a:spcAft>
                <a:spcPts val="0"/>
              </a:spcAft>
              <a:buClr>
                <a:srgbClr val="0B3945"/>
              </a:buClr>
              <a:buSzPct val="94444"/>
              <a:buChar char="●"/>
            </a:pPr>
            <a:r>
              <a:rPr lang="en">
                <a:solidFill>
                  <a:srgbClr val="0B3945"/>
                </a:solidFill>
              </a:rPr>
              <a:t>Speed of deployment</a:t>
            </a:r>
            <a:endParaRPr/>
          </a:p>
          <a:p>
            <a:pPr indent="-269557" lvl="0" marL="342900" rtl="0" algn="l">
              <a:lnSpc>
                <a:spcPct val="120000"/>
              </a:lnSpc>
              <a:spcBef>
                <a:spcPts val="0"/>
              </a:spcBef>
              <a:spcAft>
                <a:spcPts val="0"/>
              </a:spcAft>
              <a:buClr>
                <a:srgbClr val="0B3945"/>
              </a:buClr>
              <a:buSzPct val="94444"/>
              <a:buChar char="●"/>
            </a:pPr>
            <a:r>
              <a:rPr lang="en">
                <a:solidFill>
                  <a:srgbClr val="0B3945"/>
                </a:solidFill>
              </a:rPr>
              <a:t>Save money</a:t>
            </a:r>
            <a:endParaRPr/>
          </a:p>
          <a:p>
            <a:pPr indent="-269557" lvl="0" marL="342900" rtl="0" algn="l">
              <a:lnSpc>
                <a:spcPct val="120000"/>
              </a:lnSpc>
              <a:spcBef>
                <a:spcPts val="0"/>
              </a:spcBef>
              <a:spcAft>
                <a:spcPts val="0"/>
              </a:spcAft>
              <a:buClr>
                <a:srgbClr val="0B3945"/>
              </a:buClr>
              <a:buSzPct val="94444"/>
              <a:buChar char="●"/>
            </a:pPr>
            <a:r>
              <a:rPr lang="en">
                <a:solidFill>
                  <a:srgbClr val="0B3945"/>
                </a:solidFill>
              </a:rPr>
              <a:t>Reduce duplicative investments</a:t>
            </a:r>
            <a:endParaRPr/>
          </a:p>
          <a:p>
            <a:pPr indent="-269557" lvl="0" marL="342900" rtl="0" algn="l">
              <a:lnSpc>
                <a:spcPct val="120000"/>
              </a:lnSpc>
              <a:spcBef>
                <a:spcPts val="0"/>
              </a:spcBef>
              <a:spcAft>
                <a:spcPts val="0"/>
              </a:spcAft>
              <a:buClr>
                <a:srgbClr val="0B3945"/>
              </a:buClr>
              <a:buSzPct val="94444"/>
              <a:buChar char="●"/>
            </a:pPr>
            <a:r>
              <a:rPr lang="en">
                <a:solidFill>
                  <a:srgbClr val="0B3945"/>
                </a:solidFill>
              </a:rPr>
              <a:t>Lead to sustainable tools</a:t>
            </a:r>
            <a:endParaRPr/>
          </a:p>
          <a:p>
            <a:pPr indent="-269557" lvl="0" marL="342900" rtl="0" algn="l">
              <a:lnSpc>
                <a:spcPct val="120000"/>
              </a:lnSpc>
              <a:spcBef>
                <a:spcPts val="0"/>
              </a:spcBef>
              <a:spcAft>
                <a:spcPts val="0"/>
              </a:spcAft>
              <a:buClr>
                <a:srgbClr val="0B3945"/>
              </a:buClr>
              <a:buSzPct val="94444"/>
              <a:buChar char="●"/>
            </a:pPr>
            <a:r>
              <a:rPr lang="en">
                <a:solidFill>
                  <a:srgbClr val="0B3945"/>
                </a:solidFill>
              </a:rPr>
              <a:t>Increase government leadership</a:t>
            </a:r>
            <a:endParaRPr/>
          </a:p>
          <a:p>
            <a:pPr indent="-269557" lvl="0" marL="342900" rtl="0" algn="l">
              <a:lnSpc>
                <a:spcPct val="120000"/>
              </a:lnSpc>
              <a:spcBef>
                <a:spcPts val="0"/>
              </a:spcBef>
              <a:spcAft>
                <a:spcPts val="0"/>
              </a:spcAft>
              <a:buClr>
                <a:srgbClr val="0B3945"/>
              </a:buClr>
              <a:buSzPct val="94444"/>
              <a:buChar char="●"/>
            </a:pPr>
            <a:r>
              <a:rPr lang="en">
                <a:solidFill>
                  <a:srgbClr val="0B3945"/>
                </a:solidFill>
              </a:rPr>
              <a:t>Enable exchange of data</a:t>
            </a:r>
            <a:endParaRPr/>
          </a:p>
          <a:p>
            <a:pPr indent="-63500" lvl="0" marL="177800" rtl="0" algn="l">
              <a:lnSpc>
                <a:spcPct val="90000"/>
              </a:lnSpc>
              <a:spcBef>
                <a:spcPts val="800"/>
              </a:spcBef>
              <a:spcAft>
                <a:spcPts val="0"/>
              </a:spcAft>
              <a:buClr>
                <a:schemeClr val="dk1"/>
              </a:buClr>
              <a:buSzPct val="116666"/>
              <a:buNone/>
            </a:pPr>
            <a:r>
              <a:t/>
            </a:r>
            <a:endParaRPr/>
          </a:p>
        </p:txBody>
      </p:sp>
      <p:sp>
        <p:nvSpPr>
          <p:cNvPr id="538" name="Google Shape;538;p84"/>
          <p:cNvSpPr txBox="1"/>
          <p:nvPr>
            <p:ph idx="11" type="ftr"/>
          </p:nvPr>
        </p:nvSpPr>
        <p:spPr>
          <a:xfrm>
            <a:off x="3177713" y="4807497"/>
            <a:ext cx="2314500" cy="2055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b="1" lang="en"/>
              <a:t>Digital Square</a:t>
            </a:r>
            <a:r>
              <a:rPr lang="en"/>
              <a:t> | connecting the world for better health</a:t>
            </a:r>
            <a:endParaRPr/>
          </a:p>
        </p:txBody>
      </p:sp>
      <p:sp>
        <p:nvSpPr>
          <p:cNvPr id="539" name="Google Shape;539;p84"/>
          <p:cNvSpPr txBox="1"/>
          <p:nvPr>
            <p:ph type="title"/>
          </p:nvPr>
        </p:nvSpPr>
        <p:spPr>
          <a:xfrm>
            <a:off x="342900" y="205383"/>
            <a:ext cx="6172200" cy="411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96428"/>
              <a:buFont typeface="Arial"/>
              <a:buNone/>
            </a:pPr>
            <a:r>
              <a:rPr lang="en"/>
              <a:t>Why Map &amp; Match? </a:t>
            </a:r>
            <a:endParaRPr/>
          </a:p>
        </p:txBody>
      </p:sp>
      <p:pic>
        <p:nvPicPr>
          <p:cNvPr id="540" name="Google Shape;540;p84"/>
          <p:cNvPicPr preferRelativeResize="0"/>
          <p:nvPr/>
        </p:nvPicPr>
        <p:blipFill rotWithShape="1">
          <a:blip r:embed="rId3">
            <a:alphaModFix/>
          </a:blip>
          <a:srcRect b="0" l="0" r="0" t="0"/>
          <a:stretch/>
        </p:blipFill>
        <p:spPr>
          <a:xfrm>
            <a:off x="5312979" y="916182"/>
            <a:ext cx="3242769" cy="35915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5"/>
          <p:cNvSpPr txBox="1"/>
          <p:nvPr>
            <p:ph idx="11" type="ftr"/>
          </p:nvPr>
        </p:nvSpPr>
        <p:spPr>
          <a:xfrm>
            <a:off x="3177713" y="4800247"/>
            <a:ext cx="2314500" cy="2055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b="1" lang="en"/>
              <a:t>Digital Square</a:t>
            </a:r>
            <a:r>
              <a:rPr lang="en"/>
              <a:t> | connecting the world for better health</a:t>
            </a:r>
            <a:endParaRPr/>
          </a:p>
        </p:txBody>
      </p:sp>
      <p:sp>
        <p:nvSpPr>
          <p:cNvPr id="546" name="Google Shape;546;p85"/>
          <p:cNvSpPr txBox="1"/>
          <p:nvPr>
            <p:ph type="title"/>
          </p:nvPr>
        </p:nvSpPr>
        <p:spPr>
          <a:xfrm>
            <a:off x="342900" y="205383"/>
            <a:ext cx="6172200" cy="411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96428"/>
              <a:buFont typeface="Arial"/>
              <a:buNone/>
            </a:pPr>
            <a:r>
              <a:rPr lang="en"/>
              <a:t>Map &amp; Match Goals</a:t>
            </a:r>
            <a:endParaRPr/>
          </a:p>
        </p:txBody>
      </p:sp>
      <p:sp>
        <p:nvSpPr>
          <p:cNvPr id="547" name="Google Shape;547;p85"/>
          <p:cNvSpPr txBox="1"/>
          <p:nvPr>
            <p:ph idx="1" type="body"/>
          </p:nvPr>
        </p:nvSpPr>
        <p:spPr>
          <a:xfrm>
            <a:off x="804231" y="1718633"/>
            <a:ext cx="2971800" cy="931200"/>
          </a:xfrm>
          <a:prstGeom prst="rect">
            <a:avLst/>
          </a:prstGeom>
          <a:noFill/>
          <a:ln>
            <a:noFill/>
          </a:ln>
        </p:spPr>
        <p:txBody>
          <a:bodyPr anchorCtr="0" anchor="t" bIns="34275" lIns="68575" spcFirstLastPara="1" rIns="68575" wrap="square" tIns="34275">
            <a:normAutofit fontScale="70000" lnSpcReduction="20000"/>
          </a:bodyPr>
          <a:lstStyle/>
          <a:p>
            <a:pPr indent="0" lvl="0" marL="0" rtl="0" algn="l">
              <a:lnSpc>
                <a:spcPct val="120000"/>
              </a:lnSpc>
              <a:spcBef>
                <a:spcPts val="0"/>
              </a:spcBef>
              <a:spcAft>
                <a:spcPts val="0"/>
              </a:spcAft>
              <a:buClr>
                <a:schemeClr val="dk1"/>
              </a:buClr>
              <a:buSzPct val="116666"/>
              <a:buNone/>
            </a:pPr>
            <a:r>
              <a:rPr lang="en"/>
              <a:t>Identify digital health tools </a:t>
            </a:r>
            <a:r>
              <a:rPr b="1" lang="en">
                <a:solidFill>
                  <a:srgbClr val="012F3B"/>
                </a:solidFill>
              </a:rPr>
              <a:t>already deployed </a:t>
            </a:r>
            <a:r>
              <a:rPr lang="en">
                <a:solidFill>
                  <a:srgbClr val="012F3B"/>
                </a:solidFill>
              </a:rPr>
              <a:t>for COVID-19 response and vaccine distribution</a:t>
            </a:r>
            <a:endParaRPr/>
          </a:p>
          <a:p>
            <a:pPr indent="-88900" lvl="0" marL="177800" rtl="0" algn="l">
              <a:lnSpc>
                <a:spcPct val="90000"/>
              </a:lnSpc>
              <a:spcBef>
                <a:spcPts val="800"/>
              </a:spcBef>
              <a:spcAft>
                <a:spcPts val="0"/>
              </a:spcAft>
              <a:buClr>
                <a:schemeClr val="dk1"/>
              </a:buClr>
              <a:buSzPct val="116666"/>
              <a:buNone/>
            </a:pPr>
            <a:r>
              <a:t/>
            </a:r>
            <a:endParaRPr/>
          </a:p>
        </p:txBody>
      </p:sp>
      <p:sp>
        <p:nvSpPr>
          <p:cNvPr id="548" name="Google Shape;548;p85"/>
          <p:cNvSpPr txBox="1"/>
          <p:nvPr/>
        </p:nvSpPr>
        <p:spPr>
          <a:xfrm>
            <a:off x="4942441" y="1718633"/>
            <a:ext cx="2971800" cy="931200"/>
          </a:xfrm>
          <a:prstGeom prst="rect">
            <a:avLst/>
          </a:prstGeom>
          <a:noFill/>
          <a:ln>
            <a:noFill/>
          </a:ln>
        </p:spPr>
        <p:txBody>
          <a:bodyPr anchorCtr="0" anchor="t" bIns="34275" lIns="68575" spcFirstLastPara="1" rIns="68575" wrap="square" tIns="34275">
            <a:normAutofit fontScale="70000" lnSpcReduction="20000"/>
          </a:bodyPr>
          <a:lstStyle/>
          <a:p>
            <a:pPr indent="0" lvl="0" marL="0" marR="0" rtl="0" algn="l">
              <a:lnSpc>
                <a:spcPct val="120000"/>
              </a:lnSpc>
              <a:spcBef>
                <a:spcPts val="0"/>
              </a:spcBef>
              <a:spcAft>
                <a:spcPts val="0"/>
              </a:spcAft>
              <a:buClr>
                <a:srgbClr val="012F3B"/>
              </a:buClr>
              <a:buSzPct val="100000"/>
              <a:buFont typeface="Arial"/>
              <a:buNone/>
            </a:pPr>
            <a:r>
              <a:rPr b="0" i="0" lang="en" sz="1800" u="none" cap="none" strike="noStrike">
                <a:solidFill>
                  <a:srgbClr val="012F3B"/>
                </a:solidFill>
                <a:latin typeface="Arial"/>
                <a:ea typeface="Arial"/>
                <a:cs typeface="Arial"/>
                <a:sym typeface="Arial"/>
              </a:rPr>
              <a:t>Identify digital health tools that </a:t>
            </a:r>
            <a:r>
              <a:rPr b="1" i="0" lang="en" sz="1800" u="none" cap="none" strike="noStrike">
                <a:solidFill>
                  <a:srgbClr val="012F3B"/>
                </a:solidFill>
                <a:latin typeface="Arial"/>
                <a:ea typeface="Arial"/>
                <a:cs typeface="Arial"/>
                <a:sym typeface="Arial"/>
              </a:rPr>
              <a:t>can be adapted</a:t>
            </a:r>
            <a:r>
              <a:rPr b="0" i="0" lang="en" sz="1800" u="none" cap="none" strike="noStrike">
                <a:solidFill>
                  <a:srgbClr val="012F3B"/>
                </a:solidFill>
                <a:latin typeface="Arial"/>
                <a:ea typeface="Arial"/>
                <a:cs typeface="Arial"/>
                <a:sym typeface="Arial"/>
              </a:rPr>
              <a:t> for COVID-19 response and vaccine distribution</a:t>
            </a:r>
            <a:endParaRPr b="0" i="0" sz="1100" u="none" cap="none" strike="noStrike">
              <a:solidFill>
                <a:srgbClr val="000000"/>
              </a:solidFill>
              <a:latin typeface="Arial"/>
              <a:ea typeface="Arial"/>
              <a:cs typeface="Arial"/>
              <a:sym typeface="Arial"/>
            </a:endParaRPr>
          </a:p>
          <a:p>
            <a:pPr indent="-63500" lvl="0" marL="177800" marR="0" rtl="0" algn="l">
              <a:lnSpc>
                <a:spcPct val="90000"/>
              </a:lnSpc>
              <a:spcBef>
                <a:spcPts val="800"/>
              </a:spcBef>
              <a:spcAft>
                <a:spcPts val="0"/>
              </a:spcAft>
              <a:buClr>
                <a:schemeClr val="dk1"/>
              </a:buClr>
              <a:buSzPct val="100000"/>
              <a:buFont typeface="Arial"/>
              <a:buNone/>
            </a:pPr>
            <a:r>
              <a:t/>
            </a:r>
            <a:endParaRPr b="0" i="0" sz="2100" u="none" cap="none" strike="noStrike">
              <a:solidFill>
                <a:schemeClr val="dk1"/>
              </a:solidFill>
              <a:latin typeface="Arial"/>
              <a:ea typeface="Arial"/>
              <a:cs typeface="Arial"/>
              <a:sym typeface="Arial"/>
            </a:endParaRPr>
          </a:p>
        </p:txBody>
      </p:sp>
      <p:pic>
        <p:nvPicPr>
          <p:cNvPr id="549" name="Google Shape;549;p85"/>
          <p:cNvPicPr preferRelativeResize="0"/>
          <p:nvPr/>
        </p:nvPicPr>
        <p:blipFill rotWithShape="1">
          <a:blip r:embed="rId3">
            <a:alphaModFix/>
          </a:blip>
          <a:srcRect b="0" l="0" r="0" t="0"/>
          <a:stretch/>
        </p:blipFill>
        <p:spPr>
          <a:xfrm>
            <a:off x="2153333" y="2742371"/>
            <a:ext cx="854878" cy="1473725"/>
          </a:xfrm>
          <a:prstGeom prst="rect">
            <a:avLst/>
          </a:prstGeom>
          <a:noFill/>
          <a:ln>
            <a:noFill/>
          </a:ln>
        </p:spPr>
      </p:pic>
      <p:pic>
        <p:nvPicPr>
          <p:cNvPr id="550" name="Google Shape;550;p85"/>
          <p:cNvPicPr preferRelativeResize="0"/>
          <p:nvPr/>
        </p:nvPicPr>
        <p:blipFill rotWithShape="1">
          <a:blip r:embed="rId4">
            <a:alphaModFix/>
          </a:blip>
          <a:srcRect b="0" l="0" r="0" t="0"/>
          <a:stretch/>
        </p:blipFill>
        <p:spPr>
          <a:xfrm>
            <a:off x="1308565" y="2742367"/>
            <a:ext cx="854875" cy="1473732"/>
          </a:xfrm>
          <a:prstGeom prst="rect">
            <a:avLst/>
          </a:prstGeom>
          <a:noFill/>
          <a:ln>
            <a:noFill/>
          </a:ln>
        </p:spPr>
      </p:pic>
      <p:pic>
        <p:nvPicPr>
          <p:cNvPr id="551" name="Google Shape;551;p85"/>
          <p:cNvPicPr preferRelativeResize="0"/>
          <p:nvPr/>
        </p:nvPicPr>
        <p:blipFill rotWithShape="1">
          <a:blip r:embed="rId3">
            <a:alphaModFix/>
          </a:blip>
          <a:srcRect b="0" l="0" r="0" t="0"/>
          <a:stretch/>
        </p:blipFill>
        <p:spPr>
          <a:xfrm>
            <a:off x="7457037" y="2742371"/>
            <a:ext cx="854878" cy="1473725"/>
          </a:xfrm>
          <a:prstGeom prst="rect">
            <a:avLst/>
          </a:prstGeom>
          <a:noFill/>
          <a:ln>
            <a:noFill/>
          </a:ln>
        </p:spPr>
      </p:pic>
      <p:pic>
        <p:nvPicPr>
          <p:cNvPr id="552" name="Google Shape;552;p85"/>
          <p:cNvPicPr preferRelativeResize="0"/>
          <p:nvPr/>
        </p:nvPicPr>
        <p:blipFill rotWithShape="1">
          <a:blip r:embed="rId4">
            <a:alphaModFix/>
          </a:blip>
          <a:srcRect b="0" l="0" r="0" t="0"/>
          <a:stretch/>
        </p:blipFill>
        <p:spPr>
          <a:xfrm>
            <a:off x="6612268" y="2742367"/>
            <a:ext cx="854875" cy="1473732"/>
          </a:xfrm>
          <a:prstGeom prst="rect">
            <a:avLst/>
          </a:prstGeom>
          <a:noFill/>
          <a:ln>
            <a:noFill/>
          </a:ln>
        </p:spPr>
      </p:pic>
      <p:pic>
        <p:nvPicPr>
          <p:cNvPr id="553" name="Google Shape;553;p85"/>
          <p:cNvPicPr preferRelativeResize="0"/>
          <p:nvPr/>
        </p:nvPicPr>
        <p:blipFill rotWithShape="1">
          <a:blip r:embed="rId5">
            <a:alphaModFix/>
          </a:blip>
          <a:srcRect b="0" l="0" r="0" t="0"/>
          <a:stretch/>
        </p:blipFill>
        <p:spPr>
          <a:xfrm>
            <a:off x="4333294" y="2742374"/>
            <a:ext cx="854875" cy="1473723"/>
          </a:xfrm>
          <a:prstGeom prst="rect">
            <a:avLst/>
          </a:prstGeom>
          <a:noFill/>
          <a:ln>
            <a:noFill/>
          </a:ln>
        </p:spPr>
      </p:pic>
      <p:sp>
        <p:nvSpPr>
          <p:cNvPr id="554" name="Google Shape;554;p85"/>
          <p:cNvSpPr/>
          <p:nvPr/>
        </p:nvSpPr>
        <p:spPr>
          <a:xfrm>
            <a:off x="5282518" y="3153584"/>
            <a:ext cx="600600" cy="651300"/>
          </a:xfrm>
          <a:prstGeom prst="rightArrow">
            <a:avLst>
              <a:gd fmla="val 50000" name="adj1"/>
              <a:gd fmla="val 50000" name="adj2"/>
            </a:avLst>
          </a:prstGeom>
          <a:solidFill>
            <a:srgbClr val="0B3945"/>
          </a:solidFill>
          <a:ln cap="flat" cmpd="sng" w="9525">
            <a:solidFill>
              <a:srgbClr val="0B39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5" name="Google Shape;555;p85"/>
          <p:cNvSpPr/>
          <p:nvPr/>
        </p:nvSpPr>
        <p:spPr>
          <a:xfrm>
            <a:off x="5985493" y="3153584"/>
            <a:ext cx="600600" cy="651300"/>
          </a:xfrm>
          <a:prstGeom prst="rightArrow">
            <a:avLst>
              <a:gd fmla="val 50000" name="adj1"/>
              <a:gd fmla="val 50000" name="adj2"/>
            </a:avLst>
          </a:prstGeom>
          <a:solidFill>
            <a:srgbClr val="0B3945"/>
          </a:solidFill>
          <a:ln cap="flat" cmpd="sng" w="9525">
            <a:solidFill>
              <a:srgbClr val="0B39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6" name="Google Shape;556;p85"/>
          <p:cNvSpPr txBox="1"/>
          <p:nvPr/>
        </p:nvSpPr>
        <p:spPr>
          <a:xfrm>
            <a:off x="804231" y="914120"/>
            <a:ext cx="8088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800"/>
              </a:spcBef>
              <a:spcAft>
                <a:spcPts val="0"/>
              </a:spcAft>
              <a:buClr>
                <a:srgbClr val="000000"/>
              </a:buClr>
              <a:buSzPts val="1500"/>
              <a:buFont typeface="Arial"/>
              <a:buNone/>
            </a:pPr>
            <a:r>
              <a:rPr b="0" i="0" lang="en" sz="1500" u="none" cap="none" strike="noStrike">
                <a:solidFill>
                  <a:srgbClr val="012F3B"/>
                </a:solidFill>
                <a:latin typeface="Arial"/>
                <a:ea typeface="Arial"/>
                <a:cs typeface="Arial"/>
                <a:sym typeface="Arial"/>
              </a:rPr>
              <a:t>Map </a:t>
            </a:r>
            <a:r>
              <a:rPr b="1" i="0" lang="en" sz="1500" u="none" cap="none" strike="noStrike">
                <a:solidFill>
                  <a:srgbClr val="012F3B"/>
                </a:solidFill>
                <a:latin typeface="Arial"/>
                <a:ea typeface="Arial"/>
                <a:cs typeface="Arial"/>
                <a:sym typeface="Arial"/>
              </a:rPr>
              <a:t>existing</a:t>
            </a:r>
            <a:r>
              <a:rPr b="0" i="0" lang="en" sz="1500" u="none" cap="none" strike="noStrike">
                <a:solidFill>
                  <a:srgbClr val="012F3B"/>
                </a:solidFill>
                <a:latin typeface="Arial"/>
                <a:ea typeface="Arial"/>
                <a:cs typeface="Arial"/>
                <a:sym typeface="Arial"/>
              </a:rPr>
              <a:t> digital health tools deployed </a:t>
            </a:r>
            <a:r>
              <a:rPr b="1" i="0" lang="en" sz="1500" u="none" cap="none" strike="noStrike">
                <a:solidFill>
                  <a:srgbClr val="012F3B"/>
                </a:solidFill>
                <a:latin typeface="Arial"/>
                <a:ea typeface="Arial"/>
                <a:cs typeface="Arial"/>
                <a:sym typeface="Arial"/>
              </a:rPr>
              <a:t>at scale </a:t>
            </a:r>
            <a:r>
              <a:rPr b="0" i="0" lang="en" sz="1500" u="none" cap="none" strike="noStrike">
                <a:solidFill>
                  <a:srgbClr val="012F3B"/>
                </a:solidFill>
                <a:latin typeface="Arial"/>
                <a:ea typeface="Arial"/>
                <a:cs typeface="Arial"/>
                <a:sym typeface="Arial"/>
              </a:rPr>
              <a:t>in country.</a:t>
            </a:r>
            <a:endParaRPr b="0" i="0" sz="1500" u="none" cap="none" strike="noStrike">
              <a:solidFill>
                <a:srgbClr val="012F3B"/>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86"/>
          <p:cNvSpPr txBox="1"/>
          <p:nvPr>
            <p:ph idx="11" type="ftr"/>
          </p:nvPr>
        </p:nvSpPr>
        <p:spPr>
          <a:xfrm>
            <a:off x="3118988" y="4607272"/>
            <a:ext cx="2314500" cy="2055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b="1" lang="en"/>
              <a:t>Digital Square</a:t>
            </a:r>
            <a:r>
              <a:rPr lang="en"/>
              <a:t> | connecting the world for better health</a:t>
            </a:r>
            <a:endParaRPr/>
          </a:p>
        </p:txBody>
      </p:sp>
      <p:sp>
        <p:nvSpPr>
          <p:cNvPr id="562" name="Google Shape;562;p86"/>
          <p:cNvSpPr txBox="1"/>
          <p:nvPr>
            <p:ph type="title"/>
          </p:nvPr>
        </p:nvSpPr>
        <p:spPr>
          <a:xfrm>
            <a:off x="342900" y="205383"/>
            <a:ext cx="6172200" cy="411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96428"/>
              <a:buFont typeface="Arial"/>
              <a:buNone/>
            </a:pPr>
            <a:r>
              <a:rPr lang="en"/>
              <a:t>Map &amp; Match Overview</a:t>
            </a:r>
            <a:endParaRPr/>
          </a:p>
        </p:txBody>
      </p:sp>
      <p:sp>
        <p:nvSpPr>
          <p:cNvPr id="563" name="Google Shape;563;p86"/>
          <p:cNvSpPr/>
          <p:nvPr/>
        </p:nvSpPr>
        <p:spPr>
          <a:xfrm>
            <a:off x="725210" y="1511306"/>
            <a:ext cx="3200400" cy="2049000"/>
          </a:xfrm>
          <a:prstGeom prst="homePlate">
            <a:avLst>
              <a:gd fmla="val 32168" name="adj"/>
            </a:avLst>
          </a:prstGeom>
          <a:solidFill>
            <a:schemeClr val="lt1"/>
          </a:solidFill>
          <a:ln cap="flat" cmpd="sng" w="57150">
            <a:solidFill>
              <a:schemeClr val="dk1"/>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Phase 1:</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Initial Mapping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1" lang="en" sz="1200" u="none" cap="none" strike="noStrike">
                <a:solidFill>
                  <a:srgbClr val="709DB0"/>
                </a:solidFill>
                <a:latin typeface="Arial"/>
                <a:ea typeface="Arial"/>
                <a:cs typeface="Arial"/>
                <a:sym typeface="Arial"/>
              </a:rPr>
              <a:t>1</a:t>
            </a:r>
            <a:r>
              <a:rPr i="1" lang="en" sz="1200">
                <a:solidFill>
                  <a:srgbClr val="709DB0"/>
                </a:solidFill>
              </a:rPr>
              <a:t>35</a:t>
            </a:r>
            <a:r>
              <a:rPr b="0" i="1" lang="en" sz="1200" u="none" cap="none" strike="noStrike">
                <a:solidFill>
                  <a:srgbClr val="709DB0"/>
                </a:solidFill>
                <a:latin typeface="Arial"/>
                <a:ea typeface="Arial"/>
                <a:cs typeface="Arial"/>
                <a:sym typeface="Arial"/>
              </a:rPr>
              <a:t> countries</a:t>
            </a:r>
            <a:r>
              <a:rPr b="1" i="0" lang="en" sz="1200" u="none" cap="none" strike="noStrike">
                <a:solidFill>
                  <a:srgbClr val="709DB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Rapid assessment through a desk based literature review</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High-level gap analysis between deployment/adaptations across countries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564" name="Google Shape;564;p86"/>
          <p:cNvSpPr/>
          <p:nvPr/>
        </p:nvSpPr>
        <p:spPr>
          <a:xfrm>
            <a:off x="3539359" y="1511306"/>
            <a:ext cx="4809300" cy="2037900"/>
          </a:xfrm>
          <a:prstGeom prst="chevron">
            <a:avLst>
              <a:gd fmla="val 31853" name="adj"/>
            </a:avLst>
          </a:prstGeom>
          <a:solidFill>
            <a:schemeClr val="lt1"/>
          </a:solidFill>
          <a:ln cap="flat" cmpd="sng" w="57150">
            <a:solidFill>
              <a:schemeClr val="accent2"/>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Phase 2: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Expanded Mapping and Country Profiles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1" lang="en" sz="1200" u="none" cap="none" strike="noStrike">
                <a:solidFill>
                  <a:srgbClr val="709DB0"/>
                </a:solidFill>
                <a:latin typeface="Arial"/>
                <a:ea typeface="Arial"/>
                <a:cs typeface="Arial"/>
                <a:sym typeface="Arial"/>
              </a:rPr>
              <a:t>22 countries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Expand research to include global and country surveys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 Interviews with open-source software developers to understand adaptations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Interviews with Ministry of Health officials to understand Ministry priorities</a:t>
            </a:r>
            <a:endParaRPr b="0" i="0" sz="5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8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b="1" lang="en"/>
              <a:t>Digital Square</a:t>
            </a:r>
            <a:r>
              <a:rPr lang="en"/>
              <a:t> | connecting the world for better health</a:t>
            </a:r>
            <a:endParaRPr/>
          </a:p>
        </p:txBody>
      </p:sp>
      <p:sp>
        <p:nvSpPr>
          <p:cNvPr id="570" name="Google Shape;570;p87"/>
          <p:cNvSpPr txBox="1"/>
          <p:nvPr>
            <p:ph type="title"/>
          </p:nvPr>
        </p:nvSpPr>
        <p:spPr>
          <a:xfrm>
            <a:off x="457200" y="273844"/>
            <a:ext cx="8229600" cy="547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Arial"/>
              <a:buNone/>
            </a:pPr>
            <a:r>
              <a:rPr lang="en"/>
              <a:t>Investor and Partner Coordination</a:t>
            </a:r>
            <a:endParaRPr/>
          </a:p>
        </p:txBody>
      </p:sp>
      <p:sp>
        <p:nvSpPr>
          <p:cNvPr id="571" name="Google Shape;571;p87"/>
          <p:cNvSpPr txBox="1"/>
          <p:nvPr/>
        </p:nvSpPr>
        <p:spPr>
          <a:xfrm>
            <a:off x="630450" y="1054163"/>
            <a:ext cx="78831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B3945"/>
                </a:solidFill>
                <a:latin typeface="Arial"/>
                <a:ea typeface="Arial"/>
                <a:cs typeface="Arial"/>
                <a:sym typeface="Arial"/>
              </a:rPr>
              <a:t>Coordination and alignment has been a key tenant throughout the Map and Match project.  </a:t>
            </a:r>
            <a:endParaRPr b="0" i="0" sz="1100" u="none" cap="none" strike="noStrike">
              <a:solidFill>
                <a:srgbClr val="000000"/>
              </a:solidFill>
              <a:latin typeface="Arial"/>
              <a:ea typeface="Arial"/>
              <a:cs typeface="Arial"/>
              <a:sym typeface="Arial"/>
            </a:endParaRPr>
          </a:p>
        </p:txBody>
      </p:sp>
      <p:grpSp>
        <p:nvGrpSpPr>
          <p:cNvPr id="572" name="Google Shape;572;p87"/>
          <p:cNvGrpSpPr/>
          <p:nvPr/>
        </p:nvGrpSpPr>
        <p:grpSpPr>
          <a:xfrm>
            <a:off x="1043891" y="1462105"/>
            <a:ext cx="7074712" cy="890309"/>
            <a:chOff x="89455" y="2524401"/>
            <a:chExt cx="9432950" cy="1187078"/>
          </a:xfrm>
        </p:grpSpPr>
        <p:pic>
          <p:nvPicPr>
            <p:cNvPr descr="Logo&#10;&#10;Description automatically generated" id="573" name="Google Shape;573;p87"/>
            <p:cNvPicPr preferRelativeResize="0"/>
            <p:nvPr/>
          </p:nvPicPr>
          <p:blipFill rotWithShape="1">
            <a:blip r:embed="rId3">
              <a:alphaModFix/>
            </a:blip>
            <a:srcRect b="0" l="0" r="0" t="0"/>
            <a:stretch/>
          </p:blipFill>
          <p:spPr>
            <a:xfrm>
              <a:off x="89455" y="2524401"/>
              <a:ext cx="3051615" cy="1187078"/>
            </a:xfrm>
            <a:prstGeom prst="rect">
              <a:avLst/>
            </a:prstGeom>
            <a:noFill/>
            <a:ln>
              <a:noFill/>
            </a:ln>
          </p:spPr>
        </p:pic>
        <p:pic>
          <p:nvPicPr>
            <p:cNvPr descr="Text&#10;&#10;Description automatically generated" id="574" name="Google Shape;574;p87"/>
            <p:cNvPicPr preferRelativeResize="0"/>
            <p:nvPr/>
          </p:nvPicPr>
          <p:blipFill rotWithShape="1">
            <a:blip r:embed="rId4">
              <a:alphaModFix/>
            </a:blip>
            <a:srcRect b="0" l="0" r="0" t="0"/>
            <a:stretch/>
          </p:blipFill>
          <p:spPr>
            <a:xfrm>
              <a:off x="3704610" y="2865677"/>
              <a:ext cx="2506146" cy="504526"/>
            </a:xfrm>
            <a:prstGeom prst="rect">
              <a:avLst/>
            </a:prstGeom>
            <a:noFill/>
            <a:ln>
              <a:noFill/>
            </a:ln>
          </p:spPr>
        </p:pic>
        <p:pic>
          <p:nvPicPr>
            <p:cNvPr descr="Logo, company name&#10;&#10;Description automatically generated" id="575" name="Google Shape;575;p87"/>
            <p:cNvPicPr preferRelativeResize="0"/>
            <p:nvPr/>
          </p:nvPicPr>
          <p:blipFill rotWithShape="1">
            <a:blip r:embed="rId5">
              <a:alphaModFix/>
            </a:blip>
            <a:srcRect b="0" l="0" r="0" t="0"/>
            <a:stretch/>
          </p:blipFill>
          <p:spPr>
            <a:xfrm>
              <a:off x="6774295" y="2612882"/>
              <a:ext cx="2748109" cy="1010116"/>
            </a:xfrm>
            <a:prstGeom prst="rect">
              <a:avLst/>
            </a:prstGeom>
            <a:noFill/>
            <a:ln>
              <a:noFill/>
            </a:ln>
          </p:spPr>
        </p:pic>
      </p:grpSp>
      <p:grpSp>
        <p:nvGrpSpPr>
          <p:cNvPr id="576" name="Google Shape;576;p87"/>
          <p:cNvGrpSpPr/>
          <p:nvPr/>
        </p:nvGrpSpPr>
        <p:grpSpPr>
          <a:xfrm>
            <a:off x="773384" y="3530523"/>
            <a:ext cx="7615726" cy="684508"/>
            <a:chOff x="609600" y="5282291"/>
            <a:chExt cx="10154301" cy="912677"/>
          </a:xfrm>
        </p:grpSpPr>
        <p:pic>
          <p:nvPicPr>
            <p:cNvPr descr="Graphical user interface, application&#10;&#10;Description automatically generated" id="577" name="Google Shape;577;p87"/>
            <p:cNvPicPr preferRelativeResize="0"/>
            <p:nvPr/>
          </p:nvPicPr>
          <p:blipFill rotWithShape="1">
            <a:blip r:embed="rId6">
              <a:alphaModFix/>
            </a:blip>
            <a:srcRect b="33572" l="0" r="0" t="32864"/>
            <a:stretch/>
          </p:blipFill>
          <p:spPr>
            <a:xfrm>
              <a:off x="609600" y="5284775"/>
              <a:ext cx="2699896" cy="907708"/>
            </a:xfrm>
            <a:prstGeom prst="rect">
              <a:avLst/>
            </a:prstGeom>
            <a:noFill/>
            <a:ln>
              <a:noFill/>
            </a:ln>
          </p:spPr>
        </p:pic>
        <p:pic>
          <p:nvPicPr>
            <p:cNvPr descr="Logo&#10;&#10;Description automatically generated" id="578" name="Google Shape;578;p87"/>
            <p:cNvPicPr preferRelativeResize="0"/>
            <p:nvPr/>
          </p:nvPicPr>
          <p:blipFill rotWithShape="1">
            <a:blip r:embed="rId7">
              <a:alphaModFix/>
            </a:blip>
            <a:srcRect b="0" l="0" r="0" t="0"/>
            <a:stretch/>
          </p:blipFill>
          <p:spPr>
            <a:xfrm>
              <a:off x="6406911" y="5371807"/>
              <a:ext cx="971505" cy="733644"/>
            </a:xfrm>
            <a:prstGeom prst="rect">
              <a:avLst/>
            </a:prstGeom>
            <a:noFill/>
            <a:ln>
              <a:noFill/>
            </a:ln>
          </p:spPr>
        </p:pic>
        <p:pic>
          <p:nvPicPr>
            <p:cNvPr descr="Logo, company name&#10;&#10;Description automatically generated" id="579" name="Google Shape;579;p87"/>
            <p:cNvPicPr preferRelativeResize="0"/>
            <p:nvPr/>
          </p:nvPicPr>
          <p:blipFill rotWithShape="1">
            <a:blip r:embed="rId8">
              <a:alphaModFix/>
            </a:blip>
            <a:srcRect b="0" l="0" r="0" t="0"/>
            <a:stretch/>
          </p:blipFill>
          <p:spPr>
            <a:xfrm>
              <a:off x="4046936" y="5282291"/>
              <a:ext cx="1622538" cy="912677"/>
            </a:xfrm>
            <a:prstGeom prst="rect">
              <a:avLst/>
            </a:prstGeom>
            <a:noFill/>
            <a:ln>
              <a:noFill/>
            </a:ln>
          </p:spPr>
        </p:pic>
        <p:pic>
          <p:nvPicPr>
            <p:cNvPr id="580" name="Google Shape;580;p87"/>
            <p:cNvPicPr preferRelativeResize="0"/>
            <p:nvPr/>
          </p:nvPicPr>
          <p:blipFill rotWithShape="1">
            <a:blip r:embed="rId9">
              <a:alphaModFix/>
            </a:blip>
            <a:srcRect b="0" l="0" r="0" t="0"/>
            <a:stretch/>
          </p:blipFill>
          <p:spPr>
            <a:xfrm>
              <a:off x="8115857" y="5527930"/>
              <a:ext cx="2648044" cy="421398"/>
            </a:xfrm>
            <a:prstGeom prst="rect">
              <a:avLst/>
            </a:prstGeom>
            <a:noFill/>
            <a:ln>
              <a:noFill/>
            </a:ln>
          </p:spPr>
        </p:pic>
      </p:grpSp>
      <p:grpSp>
        <p:nvGrpSpPr>
          <p:cNvPr id="581" name="Google Shape;581;p87"/>
          <p:cNvGrpSpPr/>
          <p:nvPr/>
        </p:nvGrpSpPr>
        <p:grpSpPr>
          <a:xfrm>
            <a:off x="3004495" y="2405483"/>
            <a:ext cx="5369885" cy="1071972"/>
            <a:chOff x="3679957" y="3756614"/>
            <a:chExt cx="7159847" cy="1429295"/>
          </a:xfrm>
        </p:grpSpPr>
        <p:pic>
          <p:nvPicPr>
            <p:cNvPr descr="Logo&#10;&#10;Description automatically generated" id="582" name="Google Shape;582;p87"/>
            <p:cNvPicPr preferRelativeResize="0"/>
            <p:nvPr/>
          </p:nvPicPr>
          <p:blipFill rotWithShape="1">
            <a:blip r:embed="rId10">
              <a:alphaModFix/>
            </a:blip>
            <a:srcRect b="0" l="0" r="0" t="0"/>
            <a:stretch/>
          </p:blipFill>
          <p:spPr>
            <a:xfrm>
              <a:off x="9185252" y="4158735"/>
              <a:ext cx="1654552" cy="625053"/>
            </a:xfrm>
            <a:prstGeom prst="rect">
              <a:avLst/>
            </a:prstGeom>
            <a:noFill/>
            <a:ln>
              <a:noFill/>
            </a:ln>
          </p:spPr>
        </p:pic>
        <p:pic>
          <p:nvPicPr>
            <p:cNvPr descr="Logo&#10;&#10;Description automatically generated" id="583" name="Google Shape;583;p87"/>
            <p:cNvPicPr preferRelativeResize="0"/>
            <p:nvPr/>
          </p:nvPicPr>
          <p:blipFill rotWithShape="1">
            <a:blip r:embed="rId11">
              <a:alphaModFix/>
            </a:blip>
            <a:srcRect b="0" l="0" r="0" t="0"/>
            <a:stretch/>
          </p:blipFill>
          <p:spPr>
            <a:xfrm>
              <a:off x="3679957" y="3756614"/>
              <a:ext cx="2540970" cy="1429295"/>
            </a:xfrm>
            <a:prstGeom prst="rect">
              <a:avLst/>
            </a:prstGeom>
            <a:noFill/>
            <a:ln>
              <a:noFill/>
            </a:ln>
          </p:spPr>
        </p:pic>
        <p:pic>
          <p:nvPicPr>
            <p:cNvPr descr="Logo, company name&#10;&#10;Description automatically generated" id="584" name="Google Shape;584;p87"/>
            <p:cNvPicPr preferRelativeResize="0"/>
            <p:nvPr/>
          </p:nvPicPr>
          <p:blipFill rotWithShape="1">
            <a:blip r:embed="rId12">
              <a:alphaModFix/>
            </a:blip>
            <a:srcRect b="0" l="0" r="0" t="0"/>
            <a:stretch/>
          </p:blipFill>
          <p:spPr>
            <a:xfrm>
              <a:off x="7092342" y="3860514"/>
              <a:ext cx="1221495" cy="1221495"/>
            </a:xfrm>
            <a:prstGeom prst="rect">
              <a:avLst/>
            </a:prstGeom>
            <a:noFill/>
            <a:ln>
              <a:noFill/>
            </a:ln>
          </p:spPr>
        </p:pic>
      </p:grpSp>
      <p:pic>
        <p:nvPicPr>
          <p:cNvPr id="585" name="Google Shape;585;p87"/>
          <p:cNvPicPr preferRelativeResize="0"/>
          <p:nvPr/>
        </p:nvPicPr>
        <p:blipFill rotWithShape="1">
          <a:blip r:embed="rId13">
            <a:alphaModFix/>
          </a:blip>
          <a:srcRect b="0" l="0" r="0" t="0"/>
          <a:stretch/>
        </p:blipFill>
        <p:spPr>
          <a:xfrm>
            <a:off x="1043888" y="2533714"/>
            <a:ext cx="1453742" cy="8155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88"/>
          <p:cNvSpPr txBox="1"/>
          <p:nvPr>
            <p:ph type="title"/>
          </p:nvPr>
        </p:nvSpPr>
        <p:spPr>
          <a:xfrm>
            <a:off x="457200" y="273844"/>
            <a:ext cx="8229600" cy="547800"/>
          </a:xfrm>
          <a:prstGeom prst="rect">
            <a:avLst/>
          </a:prstGeom>
          <a:noFill/>
          <a:ln>
            <a:noFill/>
          </a:ln>
        </p:spPr>
        <p:txBody>
          <a:bodyPr anchorCtr="0" anchor="ctr" bIns="25700" lIns="51425" spcFirstLastPara="1" rIns="51425" wrap="square" tIns="25700">
            <a:normAutofit/>
          </a:bodyPr>
          <a:lstStyle/>
          <a:p>
            <a:pPr indent="0" lvl="0" marL="0" rtl="0" algn="l">
              <a:lnSpc>
                <a:spcPct val="90000"/>
              </a:lnSpc>
              <a:spcBef>
                <a:spcPts val="0"/>
              </a:spcBef>
              <a:spcAft>
                <a:spcPts val="0"/>
              </a:spcAft>
              <a:buClr>
                <a:schemeClr val="dk1"/>
              </a:buClr>
              <a:buSzPts val="1100"/>
              <a:buFont typeface="Arial"/>
              <a:buNone/>
            </a:pPr>
            <a:r>
              <a:rPr lang="en"/>
              <a:t>Structuring information: use cases </a:t>
            </a:r>
            <a:endParaRPr/>
          </a:p>
        </p:txBody>
      </p:sp>
      <p:sp>
        <p:nvSpPr>
          <p:cNvPr id="591" name="Google Shape;591;p88"/>
          <p:cNvSpPr txBox="1"/>
          <p:nvPr/>
        </p:nvSpPr>
        <p:spPr>
          <a:xfrm>
            <a:off x="970451" y="2384327"/>
            <a:ext cx="3601500" cy="2011500"/>
          </a:xfrm>
          <a:prstGeom prst="rect">
            <a:avLst/>
          </a:prstGeom>
          <a:solidFill>
            <a:srgbClr val="709DB0"/>
          </a:solidFill>
          <a:ln>
            <a:noFill/>
          </a:ln>
          <a:effectLst>
            <a:outerShdw blurRad="142875" rotWithShape="0" algn="bl" dir="420000" dist="9525">
              <a:srgbClr val="000000"/>
            </a:outerShdw>
          </a:effectLst>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Case management </a:t>
            </a:r>
            <a:endParaRPr b="0" i="0" sz="1400" u="none" cap="none" strike="noStrike">
              <a:solidFill>
                <a:schemeClr val="lt1"/>
              </a:solidFill>
              <a:latin typeface="Calibri"/>
              <a:ea typeface="Calibri"/>
              <a:cs typeface="Calibri"/>
              <a:sym typeface="Calibri"/>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Contact tracing </a:t>
            </a:r>
            <a:endParaRPr b="0" i="0" sz="1400" u="none" cap="none" strike="noStrike">
              <a:solidFill>
                <a:schemeClr val="lt1"/>
              </a:solidFill>
              <a:latin typeface="Calibri"/>
              <a:ea typeface="Calibri"/>
              <a:cs typeface="Calibri"/>
              <a:sym typeface="Calibri"/>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Data science assets </a:t>
            </a:r>
            <a:endParaRPr b="0" i="0" sz="1400" u="none" cap="none" strike="noStrike">
              <a:solidFill>
                <a:schemeClr val="lt1"/>
              </a:solidFill>
              <a:latin typeface="Calibri"/>
              <a:ea typeface="Calibri"/>
              <a:cs typeface="Calibri"/>
              <a:sym typeface="Calibri"/>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Event-based surveillance </a:t>
            </a:r>
            <a:endParaRPr b="0" i="0" sz="1400" u="none" cap="none" strike="noStrike">
              <a:solidFill>
                <a:schemeClr val="lt1"/>
              </a:solidFill>
              <a:latin typeface="Calibri"/>
              <a:ea typeface="Calibri"/>
              <a:cs typeface="Calibri"/>
              <a:sym typeface="Calibri"/>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Health facility &amp; provider administration </a:t>
            </a:r>
            <a:endParaRPr b="0" i="0" sz="1400" u="none" cap="none" strike="noStrike">
              <a:solidFill>
                <a:schemeClr val="lt1"/>
              </a:solidFill>
              <a:latin typeface="Calibri"/>
              <a:ea typeface="Calibri"/>
              <a:cs typeface="Calibri"/>
              <a:sym typeface="Calibri"/>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Infection prevention control </a:t>
            </a:r>
            <a:endParaRPr b="0" i="0" sz="1400" u="none" cap="none" strike="noStrike">
              <a:solidFill>
                <a:schemeClr val="lt1"/>
              </a:solidFill>
              <a:latin typeface="Calibri"/>
              <a:ea typeface="Calibri"/>
              <a:cs typeface="Calibri"/>
              <a:sym typeface="Calibri"/>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Laboratory systems</a:t>
            </a:r>
            <a:endParaRPr b="0" i="0" sz="1400" u="none" cap="none" strike="noStrike">
              <a:solidFill>
                <a:schemeClr val="lt1"/>
              </a:solidFill>
              <a:latin typeface="Arial"/>
              <a:ea typeface="Arial"/>
              <a:cs typeface="Arial"/>
              <a:sym typeface="Arial"/>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Learning &amp; training </a:t>
            </a:r>
            <a:r>
              <a:rPr b="0" i="0" lang="en" sz="1400" u="none" cap="none" strike="noStrike">
                <a:solidFill>
                  <a:schemeClr val="dk1"/>
                </a:solidFill>
                <a:latin typeface="Arial"/>
                <a:ea typeface="Arial"/>
                <a:cs typeface="Arial"/>
                <a:sym typeface="Arial"/>
              </a:rPr>
              <a:t>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92" name="Google Shape;592;p88"/>
          <p:cNvSpPr txBox="1"/>
          <p:nvPr/>
        </p:nvSpPr>
        <p:spPr>
          <a:xfrm>
            <a:off x="4639150" y="2384300"/>
            <a:ext cx="3601500" cy="2011500"/>
          </a:xfrm>
          <a:prstGeom prst="rect">
            <a:avLst/>
          </a:prstGeom>
          <a:solidFill>
            <a:srgbClr val="709DB0"/>
          </a:solidFill>
          <a:ln>
            <a:noFill/>
          </a:ln>
          <a:effectLst>
            <a:outerShdw blurRad="142875" rotWithShape="0" algn="bl" dir="420000" dist="9525">
              <a:srgbClr val="000000"/>
            </a:outerShdw>
          </a:effectLst>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One Health </a:t>
            </a:r>
            <a:endParaRPr b="0" i="0" sz="1400" u="none" cap="none" strike="noStrike">
              <a:solidFill>
                <a:schemeClr val="lt1"/>
              </a:solidFill>
              <a:latin typeface="Calibri"/>
              <a:ea typeface="Calibri"/>
              <a:cs typeface="Calibri"/>
              <a:sym typeface="Calibri"/>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Points of entry </a:t>
            </a:r>
            <a:endParaRPr b="0" i="0" sz="1400" u="none" cap="none" strike="noStrike">
              <a:solidFill>
                <a:schemeClr val="lt1"/>
              </a:solidFill>
              <a:latin typeface="Calibri"/>
              <a:ea typeface="Calibri"/>
              <a:cs typeface="Calibri"/>
              <a:sym typeface="Calibri"/>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Risk communication &amp; community engagement </a:t>
            </a:r>
            <a:endParaRPr b="0" i="0" sz="1400" u="none" cap="none" strike="noStrike">
              <a:solidFill>
                <a:schemeClr val="lt1"/>
              </a:solidFill>
              <a:latin typeface="Calibri"/>
              <a:ea typeface="Calibri"/>
              <a:cs typeface="Calibri"/>
              <a:sym typeface="Calibri"/>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Routine surveillance </a:t>
            </a:r>
            <a:endParaRPr b="0" i="0" sz="1400" u="none" cap="none" strike="noStrike">
              <a:solidFill>
                <a:schemeClr val="lt1"/>
              </a:solidFill>
              <a:latin typeface="Calibri"/>
              <a:ea typeface="Calibri"/>
              <a:cs typeface="Calibri"/>
              <a:sym typeface="Calibri"/>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Supply chain </a:t>
            </a:r>
            <a:endParaRPr b="0" i="0" sz="1400" u="none" cap="none" strike="noStrike">
              <a:solidFill>
                <a:schemeClr val="lt1"/>
              </a:solidFill>
              <a:latin typeface="Calibri"/>
              <a:ea typeface="Calibri"/>
              <a:cs typeface="Calibri"/>
              <a:sym typeface="Calibri"/>
            </a:endParaRPr>
          </a:p>
          <a:p>
            <a:pPr indent="-254000" lvl="0" marL="2540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Vaccine planning, monitoring and delivery* </a:t>
            </a:r>
            <a:endParaRPr b="0" i="0" sz="1400" u="none" cap="none" strike="noStrike">
              <a:solidFill>
                <a:schemeClr val="dk1"/>
              </a:solidFill>
              <a:latin typeface="Calibri"/>
              <a:ea typeface="Calibri"/>
              <a:cs typeface="Calibri"/>
              <a:sym typeface="Calibri"/>
            </a:endParaRPr>
          </a:p>
        </p:txBody>
      </p:sp>
      <p:sp>
        <p:nvSpPr>
          <p:cNvPr id="593" name="Google Shape;593;p88"/>
          <p:cNvSpPr txBox="1"/>
          <p:nvPr>
            <p:ph idx="11" type="ftr"/>
          </p:nvPr>
        </p:nvSpPr>
        <p:spPr>
          <a:xfrm>
            <a:off x="3028950" y="4767263"/>
            <a:ext cx="3086100" cy="273900"/>
          </a:xfrm>
          <a:prstGeom prst="rect">
            <a:avLst/>
          </a:prstGeom>
          <a:noFill/>
          <a:ln>
            <a:noFill/>
          </a:ln>
        </p:spPr>
        <p:txBody>
          <a:bodyPr anchorCtr="0" anchor="ctr" bIns="25700" lIns="51425" spcFirstLastPara="1" rIns="51425" wrap="square" tIns="25700">
            <a:noAutofit/>
          </a:bodyPr>
          <a:lstStyle/>
          <a:p>
            <a:pPr indent="0" lvl="0" marL="0" rtl="0" algn="ctr">
              <a:lnSpc>
                <a:spcPct val="100000"/>
              </a:lnSpc>
              <a:spcBef>
                <a:spcPts val="0"/>
              </a:spcBef>
              <a:spcAft>
                <a:spcPts val="0"/>
              </a:spcAft>
              <a:buClr>
                <a:srgbClr val="888E92"/>
              </a:buClr>
              <a:buSzPts val="800"/>
              <a:buFont typeface="Calibri"/>
              <a:buNone/>
            </a:pPr>
            <a:r>
              <a:rPr b="1" lang="en"/>
              <a:t>Digital Square</a:t>
            </a:r>
            <a:r>
              <a:rPr lang="en"/>
              <a:t> | connecting the world for better health</a:t>
            </a:r>
            <a:endParaRPr/>
          </a:p>
        </p:txBody>
      </p:sp>
      <p:sp>
        <p:nvSpPr>
          <p:cNvPr id="594" name="Google Shape;594;p88"/>
          <p:cNvSpPr txBox="1"/>
          <p:nvPr/>
        </p:nvSpPr>
        <p:spPr>
          <a:xfrm>
            <a:off x="4669525" y="4340204"/>
            <a:ext cx="2719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 Added for COVAX</a:t>
            </a:r>
            <a:r>
              <a:rPr b="0" i="0" lang="en" sz="14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sp>
        <p:nvSpPr>
          <p:cNvPr id="595" name="Google Shape;595;p88"/>
          <p:cNvSpPr txBox="1"/>
          <p:nvPr/>
        </p:nvSpPr>
        <p:spPr>
          <a:xfrm>
            <a:off x="970444" y="1271156"/>
            <a:ext cx="7097700" cy="10512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1500"/>
              <a:buFont typeface="Arial"/>
              <a:buNone/>
            </a:pPr>
            <a:r>
              <a:rPr b="0" i="0" lang="en" sz="1400" u="none" cap="none" strike="noStrike">
                <a:solidFill>
                  <a:schemeClr val="dk1"/>
                </a:solidFill>
                <a:latin typeface="Arial"/>
                <a:ea typeface="Arial"/>
                <a:cs typeface="Arial"/>
                <a:sym typeface="Arial"/>
              </a:rPr>
              <a:t>A</a:t>
            </a:r>
            <a:r>
              <a:rPr b="0" i="0" lang="en" sz="1400" u="none" cap="none" strike="noStrike">
                <a:solidFill>
                  <a:schemeClr val="dk1"/>
                </a:solidFill>
                <a:latin typeface="Arial"/>
                <a:ea typeface="Arial"/>
                <a:cs typeface="Arial"/>
                <a:sym typeface="Arial"/>
              </a:rPr>
              <a:t> ‘use case’</a:t>
            </a:r>
            <a:r>
              <a:rPr b="0" i="0" lang="en" sz="1400" u="none" cap="none" strike="noStrike">
                <a:solidFill>
                  <a:schemeClr val="dk1"/>
                </a:solidFill>
                <a:latin typeface="Arial"/>
                <a:ea typeface="Arial"/>
                <a:cs typeface="Arial"/>
                <a:sym typeface="Arial"/>
              </a:rPr>
              <a:t> refers to a specific type of information collected, stored, tracked, analyzed, or visualized as it relates to the functional response to an epidemiological event, specifically COVID-19. One digital health tool can be deployed for multiple ‘use cases’.</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Template and Accent Options">
  <a:themeElements>
    <a:clrScheme name="Digital Square">
      <a:dk1>
        <a:srgbClr val="0B3945"/>
      </a:dk1>
      <a:lt1>
        <a:srgbClr val="FFFFFF"/>
      </a:lt1>
      <a:dk2>
        <a:srgbClr val="464742"/>
      </a:dk2>
      <a:lt2>
        <a:srgbClr val="7A7C82"/>
      </a:lt2>
      <a:accent1>
        <a:srgbClr val="50879F"/>
      </a:accent1>
      <a:accent2>
        <a:srgbClr val="7A7C82"/>
      </a:accent2>
      <a:accent3>
        <a:srgbClr val="0B3945"/>
      </a:accent3>
      <a:accent4>
        <a:srgbClr val="464742"/>
      </a:accent4>
      <a:accent5>
        <a:srgbClr val="8496B0"/>
      </a:accent5>
      <a:accent6>
        <a:srgbClr val="A5A5A5"/>
      </a:accent6>
      <a:hlink>
        <a:srgbClr val="50879F"/>
      </a:hlink>
      <a:folHlink>
        <a:srgbClr val="0B39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lank Template and Accent Options">
  <a:themeElements>
    <a:clrScheme name="Digital Square">
      <a:dk1>
        <a:srgbClr val="0B3945"/>
      </a:dk1>
      <a:lt1>
        <a:srgbClr val="FFFFFF"/>
      </a:lt1>
      <a:dk2>
        <a:srgbClr val="464742"/>
      </a:dk2>
      <a:lt2>
        <a:srgbClr val="7A7C82"/>
      </a:lt2>
      <a:accent1>
        <a:srgbClr val="50879F"/>
      </a:accent1>
      <a:accent2>
        <a:srgbClr val="7A7C82"/>
      </a:accent2>
      <a:accent3>
        <a:srgbClr val="0B3945"/>
      </a:accent3>
      <a:accent4>
        <a:srgbClr val="464742"/>
      </a:accent4>
      <a:accent5>
        <a:srgbClr val="8496B0"/>
      </a:accent5>
      <a:accent6>
        <a:srgbClr val="A5A5A5"/>
      </a:accent6>
      <a:hlink>
        <a:srgbClr val="50879F"/>
      </a:hlink>
      <a:folHlink>
        <a:srgbClr val="0B39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DICE_UNICEF and WHO">
      <a:dk1>
        <a:srgbClr val="000000"/>
      </a:dk1>
      <a:lt1>
        <a:srgbClr val="FFFFFF"/>
      </a:lt1>
      <a:dk2>
        <a:srgbClr val="262261"/>
      </a:dk2>
      <a:lt2>
        <a:srgbClr val="009EDB"/>
      </a:lt2>
      <a:accent1>
        <a:srgbClr val="6BE9A9"/>
      </a:accent1>
      <a:accent2>
        <a:srgbClr val="D9918C"/>
      </a:accent2>
      <a:accent3>
        <a:srgbClr val="A5A5A5"/>
      </a:accent3>
      <a:accent4>
        <a:srgbClr val="009EDB"/>
      </a:accent4>
      <a:accent5>
        <a:srgbClr val="525252"/>
      </a:accent5>
      <a:accent6>
        <a:srgbClr val="6BE9A9"/>
      </a:accent6>
      <a:hlink>
        <a:srgbClr val="009EDB"/>
      </a:hlink>
      <a:folHlink>
        <a:srgbClr val="009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DICE_UNICEF and WHO">
      <a:dk1>
        <a:srgbClr val="000000"/>
      </a:dk1>
      <a:lt1>
        <a:srgbClr val="FFFFFF"/>
      </a:lt1>
      <a:dk2>
        <a:srgbClr val="262261"/>
      </a:dk2>
      <a:lt2>
        <a:srgbClr val="009EDB"/>
      </a:lt2>
      <a:accent1>
        <a:srgbClr val="6BE9A9"/>
      </a:accent1>
      <a:accent2>
        <a:srgbClr val="D9918C"/>
      </a:accent2>
      <a:accent3>
        <a:srgbClr val="A5A5A5"/>
      </a:accent3>
      <a:accent4>
        <a:srgbClr val="009EDB"/>
      </a:accent4>
      <a:accent5>
        <a:srgbClr val="525252"/>
      </a:accent5>
      <a:accent6>
        <a:srgbClr val="6BE9A9"/>
      </a:accent6>
      <a:hlink>
        <a:srgbClr val="009EDB"/>
      </a:hlink>
      <a:folHlink>
        <a:srgbClr val="009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